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FE6F5E-EAD3-461E-831B-2AB126C13C5F}" type="datetimeFigureOut">
              <a:rPr lang="en-US" smtClean="0"/>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760F9-1B4A-41EA-859F-A9430E1B8CDD}" type="slidenum">
              <a:rPr lang="en-US" smtClean="0"/>
              <a:t>‹#›</a:t>
            </a:fld>
            <a:endParaRPr lang="en-US"/>
          </a:p>
        </p:txBody>
      </p:sp>
    </p:spTree>
    <p:extLst>
      <p:ext uri="{BB962C8B-B14F-4D97-AF65-F5344CB8AC3E}">
        <p14:creationId xmlns:p14="http://schemas.microsoft.com/office/powerpoint/2010/main" val="313186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C818888-3596-45CF-8031-62B20E308704}" type="slidenum">
              <a:rPr lang="en-US" altLang="en-US" smtClean="0">
                <a:solidFill>
                  <a:prstClr val="black"/>
                </a:solidFill>
              </a:rPr>
              <a:pPr eaLnBrk="1" hangingPunct="1">
                <a:spcBef>
                  <a:spcPct val="0"/>
                </a:spcBef>
                <a:defRPr/>
              </a:pPr>
              <a:t>1</a:t>
            </a:fld>
            <a:endParaRPr lang="en-US" altLang="en-US" smtClean="0">
              <a:solidFill>
                <a:prstClr val="black"/>
              </a:solidFill>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EA9FADD-AED7-48D0-ACF4-53FA226B6557}" type="slidenum">
              <a:rPr lang="en-US" altLang="en-US" smtClean="0">
                <a:solidFill>
                  <a:prstClr val="black"/>
                </a:solidFill>
              </a:rPr>
              <a:pPr eaLnBrk="1" hangingPunct="1">
                <a:spcBef>
                  <a:spcPct val="0"/>
                </a:spcBef>
                <a:defRPr/>
              </a:pPr>
              <a:t>10</a:t>
            </a:fld>
            <a:endParaRPr lang="en-US" altLang="en-US" smtClean="0">
              <a:solidFill>
                <a:prstClr val="black"/>
              </a:solidFill>
            </a:endParaRPr>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EA11D64-BCBA-4997-94B8-DCD8B20DB57D}" type="slidenum">
              <a:rPr lang="en-US" altLang="en-US" smtClean="0">
                <a:solidFill>
                  <a:prstClr val="black"/>
                </a:solidFill>
              </a:rPr>
              <a:pPr eaLnBrk="1" hangingPunct="1">
                <a:spcBef>
                  <a:spcPct val="0"/>
                </a:spcBef>
                <a:defRPr/>
              </a:pPr>
              <a:t>11</a:t>
            </a:fld>
            <a:endParaRPr lang="en-US" altLang="en-US" smtClean="0">
              <a:solidFill>
                <a:prstClr val="black"/>
              </a:solidFill>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44E83ED-391A-4C15-82C7-67B4741B125B}" type="slidenum">
              <a:rPr lang="en-US" altLang="en-US" smtClean="0">
                <a:solidFill>
                  <a:prstClr val="black"/>
                </a:solidFill>
              </a:rPr>
              <a:pPr eaLnBrk="1" hangingPunct="1">
                <a:spcBef>
                  <a:spcPct val="0"/>
                </a:spcBef>
                <a:defRPr/>
              </a:pPr>
              <a:t>12</a:t>
            </a:fld>
            <a:endParaRPr lang="en-US" altLang="en-US" smtClean="0">
              <a:solidFill>
                <a:prstClr val="black"/>
              </a:solidFill>
            </a:endParaRPr>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3E79550-E6FE-4158-9CCC-8475D27027CE}" type="slidenum">
              <a:rPr lang="en-US" altLang="en-US" smtClean="0">
                <a:solidFill>
                  <a:prstClr val="black"/>
                </a:solidFill>
              </a:rPr>
              <a:pPr eaLnBrk="1" hangingPunct="1">
                <a:spcBef>
                  <a:spcPct val="0"/>
                </a:spcBef>
                <a:defRPr/>
              </a:pPr>
              <a:t>13</a:t>
            </a:fld>
            <a:endParaRPr lang="en-US" altLang="en-US" smtClean="0">
              <a:solidFill>
                <a:prstClr val="black"/>
              </a:solidFill>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CFE8714-3C6C-46B2-AF80-8301687AFCAA}" type="slidenum">
              <a:rPr lang="en-US" altLang="en-US" smtClean="0">
                <a:solidFill>
                  <a:prstClr val="black"/>
                </a:solidFill>
              </a:rPr>
              <a:pPr eaLnBrk="1" hangingPunct="1">
                <a:spcBef>
                  <a:spcPct val="0"/>
                </a:spcBef>
                <a:defRPr/>
              </a:pPr>
              <a:t>14</a:t>
            </a:fld>
            <a:endParaRPr lang="en-US" altLang="en-US" smtClean="0">
              <a:solidFill>
                <a:prstClr val="black"/>
              </a:solidFill>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2176B46-CDAC-4312-B398-98A09E0A1D30}" type="slidenum">
              <a:rPr lang="en-US" altLang="en-US" smtClean="0">
                <a:solidFill>
                  <a:prstClr val="black"/>
                </a:solidFill>
              </a:rPr>
              <a:pPr eaLnBrk="1" hangingPunct="1">
                <a:spcBef>
                  <a:spcPct val="0"/>
                </a:spcBef>
                <a:defRPr/>
              </a:pPr>
              <a:t>15</a:t>
            </a:fld>
            <a:endParaRPr lang="en-US" altLang="en-US" smtClean="0">
              <a:solidFill>
                <a:prstClr val="black"/>
              </a:solidFill>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D60B332-EE56-4203-8A74-D28A86149A5A}" type="slidenum">
              <a:rPr lang="en-US" altLang="en-US" smtClean="0">
                <a:solidFill>
                  <a:prstClr val="black"/>
                </a:solidFill>
              </a:rPr>
              <a:pPr eaLnBrk="1" hangingPunct="1">
                <a:spcBef>
                  <a:spcPct val="0"/>
                </a:spcBef>
                <a:defRPr/>
              </a:pPr>
              <a:t>16</a:t>
            </a:fld>
            <a:endParaRPr lang="en-US" altLang="en-US" smtClean="0">
              <a:solidFill>
                <a:prstClr val="black"/>
              </a:solidFill>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56A15DF-FC0C-4DD9-B55F-B192F51420C9}" type="slidenum">
              <a:rPr lang="en-US" altLang="en-US" smtClean="0">
                <a:solidFill>
                  <a:prstClr val="black"/>
                </a:solidFill>
              </a:rPr>
              <a:pPr eaLnBrk="1" hangingPunct="1">
                <a:spcBef>
                  <a:spcPct val="0"/>
                </a:spcBef>
                <a:defRPr/>
              </a:pPr>
              <a:t>17</a:t>
            </a:fld>
            <a:endParaRPr lang="en-US" altLang="en-US" smtClean="0">
              <a:solidFill>
                <a:prstClr val="black"/>
              </a:solidFill>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BA2375F-259D-4A7C-93EB-8D4C15AC3BF3}" type="slidenum">
              <a:rPr lang="en-US" altLang="en-US" smtClean="0">
                <a:solidFill>
                  <a:prstClr val="black"/>
                </a:solidFill>
              </a:rPr>
              <a:pPr eaLnBrk="1" hangingPunct="1">
                <a:spcBef>
                  <a:spcPct val="0"/>
                </a:spcBef>
                <a:defRPr/>
              </a:pPr>
              <a:t>18</a:t>
            </a:fld>
            <a:endParaRPr lang="en-US" altLang="en-US" smtClean="0">
              <a:solidFill>
                <a:prstClr val="black"/>
              </a:solidFill>
            </a:endParaRPr>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91FDB17-427D-4F79-B579-068EAFB3B100}" type="slidenum">
              <a:rPr lang="en-US" altLang="en-US" smtClean="0">
                <a:solidFill>
                  <a:prstClr val="black"/>
                </a:solidFill>
              </a:rPr>
              <a:pPr eaLnBrk="1" hangingPunct="1">
                <a:spcBef>
                  <a:spcPct val="0"/>
                </a:spcBef>
                <a:defRPr/>
              </a:pPr>
              <a:t>19</a:t>
            </a:fld>
            <a:endParaRPr lang="en-US" altLang="en-US" smtClean="0">
              <a:solidFill>
                <a:prstClr val="black"/>
              </a:solidFill>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7CC592C-DD98-452D-844F-00D65BC89473}" type="slidenum">
              <a:rPr lang="en-US" altLang="en-US" smtClean="0">
                <a:solidFill>
                  <a:prstClr val="black"/>
                </a:solidFill>
              </a:rPr>
              <a:pPr eaLnBrk="1" hangingPunct="1">
                <a:spcBef>
                  <a:spcPct val="0"/>
                </a:spcBef>
                <a:defRPr/>
              </a:pPr>
              <a:t>2</a:t>
            </a:fld>
            <a:endParaRPr lang="en-US" altLang="en-US" smtClean="0">
              <a:solidFill>
                <a:prstClr val="black"/>
              </a:solidFill>
            </a:endParaRPr>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051DE8F-767C-415D-AAA7-B3BDDCD8EBC1}" type="slidenum">
              <a:rPr lang="en-US" altLang="en-US" smtClean="0">
                <a:solidFill>
                  <a:prstClr val="black"/>
                </a:solidFill>
              </a:rPr>
              <a:pPr eaLnBrk="1" hangingPunct="1">
                <a:spcBef>
                  <a:spcPct val="0"/>
                </a:spcBef>
                <a:defRPr/>
              </a:pPr>
              <a:t>20</a:t>
            </a:fld>
            <a:endParaRPr lang="en-US" altLang="en-US" smtClean="0">
              <a:solidFill>
                <a:prstClr val="black"/>
              </a:solidFill>
            </a:endParaRPr>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F540D86-FF78-4F23-A8CB-1F166963846B}" type="slidenum">
              <a:rPr lang="en-US" altLang="en-US" smtClean="0">
                <a:solidFill>
                  <a:prstClr val="black"/>
                </a:solidFill>
              </a:rPr>
              <a:pPr eaLnBrk="1" hangingPunct="1">
                <a:spcBef>
                  <a:spcPct val="0"/>
                </a:spcBef>
                <a:defRPr/>
              </a:pPr>
              <a:t>21</a:t>
            </a:fld>
            <a:endParaRPr lang="en-US" altLang="en-US" smtClean="0">
              <a:solidFill>
                <a:prstClr val="black"/>
              </a:solidFill>
            </a:endParaRPr>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5211789-A50E-4026-9D36-BA18F38E47B6}" type="slidenum">
              <a:rPr lang="en-US" altLang="en-US" smtClean="0">
                <a:solidFill>
                  <a:prstClr val="black"/>
                </a:solidFill>
              </a:rPr>
              <a:pPr eaLnBrk="1" hangingPunct="1">
                <a:spcBef>
                  <a:spcPct val="0"/>
                </a:spcBef>
                <a:defRPr/>
              </a:pPr>
              <a:t>22</a:t>
            </a:fld>
            <a:endParaRPr lang="en-US" altLang="en-US" smtClean="0">
              <a:solidFill>
                <a:prstClr val="black"/>
              </a:solidFill>
            </a:endParaRPr>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0C2BB6E-8FE7-4148-A51E-B8AA6C987EE6}" type="slidenum">
              <a:rPr lang="en-US" altLang="en-US" smtClean="0">
                <a:solidFill>
                  <a:prstClr val="black"/>
                </a:solidFill>
              </a:rPr>
              <a:pPr eaLnBrk="1" hangingPunct="1">
                <a:spcBef>
                  <a:spcPct val="0"/>
                </a:spcBef>
                <a:defRPr/>
              </a:pPr>
              <a:t>23</a:t>
            </a:fld>
            <a:endParaRPr lang="en-US" altLang="en-US" smtClean="0">
              <a:solidFill>
                <a:prstClr val="black"/>
              </a:solidFill>
            </a:endParaRPr>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4FD47B7-5954-4851-BAB1-C785769BCC7B}" type="slidenum">
              <a:rPr lang="en-US" altLang="en-US" smtClean="0">
                <a:solidFill>
                  <a:prstClr val="black"/>
                </a:solidFill>
              </a:rPr>
              <a:pPr eaLnBrk="1" hangingPunct="1">
                <a:spcBef>
                  <a:spcPct val="0"/>
                </a:spcBef>
                <a:defRPr/>
              </a:pPr>
              <a:t>24</a:t>
            </a:fld>
            <a:endParaRPr lang="en-US" altLang="en-US" smtClean="0">
              <a:solidFill>
                <a:prstClr val="black"/>
              </a:solidFill>
            </a:endParaRPr>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F07DDEE-4040-436F-8856-0066FE5236CA}" type="slidenum">
              <a:rPr lang="en-US" altLang="en-US" smtClean="0">
                <a:solidFill>
                  <a:prstClr val="black"/>
                </a:solidFill>
              </a:rPr>
              <a:pPr eaLnBrk="1" hangingPunct="1">
                <a:spcBef>
                  <a:spcPct val="0"/>
                </a:spcBef>
                <a:defRPr/>
              </a:pPr>
              <a:t>25</a:t>
            </a:fld>
            <a:endParaRPr lang="en-US" altLang="en-US" smtClean="0">
              <a:solidFill>
                <a:prstClr val="black"/>
              </a:solidFill>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D12825B-AB95-49F8-A3B6-46CCD48A11D6}" type="slidenum">
              <a:rPr lang="en-US" altLang="en-US" smtClean="0">
                <a:solidFill>
                  <a:prstClr val="black"/>
                </a:solidFill>
              </a:rPr>
              <a:pPr eaLnBrk="1" hangingPunct="1">
                <a:spcBef>
                  <a:spcPct val="0"/>
                </a:spcBef>
                <a:defRPr/>
              </a:pPr>
              <a:t>26</a:t>
            </a:fld>
            <a:endParaRPr lang="en-US" altLang="en-US" smtClean="0">
              <a:solidFill>
                <a:prstClr val="black"/>
              </a:solidFill>
            </a:endParaRPr>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182C7CF-8A05-4A34-AF9F-BD83EC0B87BD}" type="slidenum">
              <a:rPr lang="en-US" altLang="en-US" smtClean="0">
                <a:solidFill>
                  <a:prstClr val="black"/>
                </a:solidFill>
              </a:rPr>
              <a:pPr eaLnBrk="1" hangingPunct="1">
                <a:spcBef>
                  <a:spcPct val="0"/>
                </a:spcBef>
                <a:defRPr/>
              </a:pPr>
              <a:t>27</a:t>
            </a:fld>
            <a:endParaRPr lang="en-US" altLang="en-US" smtClean="0">
              <a:solidFill>
                <a:prstClr val="black"/>
              </a:solidFill>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23A12F9-3DB5-4096-BEF1-2520C996391D}" type="slidenum">
              <a:rPr lang="en-US" altLang="en-US" smtClean="0">
                <a:solidFill>
                  <a:prstClr val="black"/>
                </a:solidFill>
              </a:rPr>
              <a:pPr eaLnBrk="1" hangingPunct="1">
                <a:spcBef>
                  <a:spcPct val="0"/>
                </a:spcBef>
                <a:defRPr/>
              </a:pPr>
              <a:t>28</a:t>
            </a:fld>
            <a:endParaRPr lang="en-US" altLang="en-US" smtClean="0">
              <a:solidFill>
                <a:prstClr val="black"/>
              </a:solidFill>
            </a:endParaRPr>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A2A35F8-9AD1-4D05-A225-89D92229BEBD}" type="slidenum">
              <a:rPr lang="en-US" altLang="en-US" smtClean="0">
                <a:solidFill>
                  <a:prstClr val="black"/>
                </a:solidFill>
              </a:rPr>
              <a:pPr eaLnBrk="1" hangingPunct="1">
                <a:spcBef>
                  <a:spcPct val="0"/>
                </a:spcBef>
                <a:defRPr/>
              </a:pPr>
              <a:t>29</a:t>
            </a:fld>
            <a:endParaRPr lang="en-US" altLang="en-US" smtClean="0">
              <a:solidFill>
                <a:prstClr val="black"/>
              </a:solidFill>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738A72D-D55F-4D8B-A2D0-977F04B4ADC3}" type="slidenum">
              <a:rPr lang="en-US" altLang="en-US" smtClean="0">
                <a:solidFill>
                  <a:prstClr val="black"/>
                </a:solidFill>
              </a:rPr>
              <a:pPr eaLnBrk="1" hangingPunct="1">
                <a:spcBef>
                  <a:spcPct val="0"/>
                </a:spcBef>
                <a:defRPr/>
              </a:pPr>
              <a:t>3</a:t>
            </a:fld>
            <a:endParaRPr lang="en-US" altLang="en-US" smtClean="0">
              <a:solidFill>
                <a:prstClr val="black"/>
              </a:solidFill>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9E22B58-C055-43B9-BEC6-B92A065D17AB}" type="slidenum">
              <a:rPr lang="en-US" altLang="en-US" smtClean="0">
                <a:solidFill>
                  <a:prstClr val="black"/>
                </a:solidFill>
              </a:rPr>
              <a:pPr eaLnBrk="1" hangingPunct="1">
                <a:spcBef>
                  <a:spcPct val="0"/>
                </a:spcBef>
                <a:defRPr/>
              </a:pPr>
              <a:t>30</a:t>
            </a:fld>
            <a:endParaRPr lang="en-US" altLang="en-US" smtClean="0">
              <a:solidFill>
                <a:prstClr val="black"/>
              </a:solidFill>
            </a:endParaRPr>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10138E1-04D2-449C-921D-126F08C8B3E1}" type="slidenum">
              <a:rPr lang="en-US" altLang="en-US" smtClean="0">
                <a:solidFill>
                  <a:prstClr val="black"/>
                </a:solidFill>
              </a:rPr>
              <a:pPr eaLnBrk="1" hangingPunct="1">
                <a:spcBef>
                  <a:spcPct val="0"/>
                </a:spcBef>
                <a:defRPr/>
              </a:pPr>
              <a:t>31</a:t>
            </a:fld>
            <a:endParaRPr lang="en-US" altLang="en-US" smtClean="0">
              <a:solidFill>
                <a:prstClr val="black"/>
              </a:solidFill>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EE33590-89E5-4CFB-83F4-A6B64C7E49BA}" type="slidenum">
              <a:rPr lang="en-US" altLang="en-US" smtClean="0">
                <a:solidFill>
                  <a:prstClr val="black"/>
                </a:solidFill>
              </a:rPr>
              <a:pPr eaLnBrk="1" hangingPunct="1">
                <a:spcBef>
                  <a:spcPct val="0"/>
                </a:spcBef>
                <a:defRPr/>
              </a:pPr>
              <a:t>32</a:t>
            </a:fld>
            <a:endParaRPr lang="en-US" altLang="en-US" smtClean="0">
              <a:solidFill>
                <a:prstClr val="black"/>
              </a:solidFill>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6F43777-D1CD-46EC-A2DB-24987D0690A3}" type="slidenum">
              <a:rPr lang="en-US" altLang="en-US" smtClean="0">
                <a:solidFill>
                  <a:prstClr val="black"/>
                </a:solidFill>
              </a:rPr>
              <a:pPr eaLnBrk="1" hangingPunct="1">
                <a:spcBef>
                  <a:spcPct val="0"/>
                </a:spcBef>
                <a:defRPr/>
              </a:pPr>
              <a:t>33</a:t>
            </a:fld>
            <a:endParaRPr lang="en-US" altLang="en-US" smtClean="0">
              <a:solidFill>
                <a:prstClr val="black"/>
              </a:solidFill>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BCF2C8D-448C-4EB0-9402-41C6EBF00F71}" type="slidenum">
              <a:rPr lang="en-US" altLang="en-US" smtClean="0">
                <a:solidFill>
                  <a:prstClr val="black"/>
                </a:solidFill>
              </a:rPr>
              <a:pPr eaLnBrk="1" hangingPunct="1">
                <a:spcBef>
                  <a:spcPct val="0"/>
                </a:spcBef>
                <a:defRPr/>
              </a:pPr>
              <a:t>34</a:t>
            </a:fld>
            <a:endParaRPr lang="en-US" altLang="en-US" smtClean="0">
              <a:solidFill>
                <a:prstClr val="black"/>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B2E91FB-3B39-49BC-92D2-E5EC6A0192B1}" type="slidenum">
              <a:rPr lang="en-US" altLang="en-US" smtClean="0">
                <a:solidFill>
                  <a:prstClr val="black"/>
                </a:solidFill>
              </a:rPr>
              <a:pPr eaLnBrk="1" hangingPunct="1">
                <a:spcBef>
                  <a:spcPct val="0"/>
                </a:spcBef>
                <a:defRPr/>
              </a:pPr>
              <a:t>35</a:t>
            </a:fld>
            <a:endParaRPr lang="en-US" altLang="en-US" smtClean="0">
              <a:solidFill>
                <a:prstClr val="black"/>
              </a:solidFill>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8B917D4-EB2B-4079-8FC2-F0C3D0635FAB}" type="slidenum">
              <a:rPr lang="en-US" altLang="en-US" smtClean="0">
                <a:solidFill>
                  <a:prstClr val="black"/>
                </a:solidFill>
              </a:rPr>
              <a:pPr eaLnBrk="1" hangingPunct="1">
                <a:spcBef>
                  <a:spcPct val="0"/>
                </a:spcBef>
                <a:defRPr/>
              </a:pPr>
              <a:t>4</a:t>
            </a:fld>
            <a:endParaRPr lang="en-US" altLang="en-US" smtClean="0">
              <a:solidFill>
                <a:prstClr val="black"/>
              </a:solidFill>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2638CA7-1284-4E11-8D22-E948833BE469}" type="slidenum">
              <a:rPr lang="en-US" altLang="en-US" smtClean="0">
                <a:solidFill>
                  <a:prstClr val="black"/>
                </a:solidFill>
              </a:rPr>
              <a:pPr eaLnBrk="1" hangingPunct="1">
                <a:spcBef>
                  <a:spcPct val="0"/>
                </a:spcBef>
                <a:defRPr/>
              </a:pPr>
              <a:t>5</a:t>
            </a:fld>
            <a:endParaRPr lang="en-US" altLang="en-US" smtClean="0">
              <a:solidFill>
                <a:prstClr val="black"/>
              </a:solidFill>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C05062-E2E2-4F0F-8B4A-0CB5307CA3C7}" type="slidenum">
              <a:rPr lang="en-US" altLang="en-US" smtClean="0">
                <a:solidFill>
                  <a:prstClr val="black"/>
                </a:solidFill>
              </a:rPr>
              <a:pPr eaLnBrk="1" hangingPunct="1">
                <a:spcBef>
                  <a:spcPct val="0"/>
                </a:spcBef>
                <a:defRPr/>
              </a:pPr>
              <a:t>6</a:t>
            </a:fld>
            <a:endParaRPr lang="en-US" altLang="en-US" smtClean="0">
              <a:solidFill>
                <a:prstClr val="black"/>
              </a:solidFill>
            </a:endParaRPr>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917A22A-E307-4594-B894-4FF8617655C6}" type="slidenum">
              <a:rPr lang="en-US" altLang="en-US" smtClean="0">
                <a:solidFill>
                  <a:prstClr val="black"/>
                </a:solidFill>
              </a:rPr>
              <a:pPr eaLnBrk="1" hangingPunct="1">
                <a:spcBef>
                  <a:spcPct val="0"/>
                </a:spcBef>
                <a:defRPr/>
              </a:pPr>
              <a:t>7</a:t>
            </a:fld>
            <a:endParaRPr lang="en-US" altLang="en-US" smtClean="0">
              <a:solidFill>
                <a:prstClr val="black"/>
              </a:solidFill>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D452B9-F87F-47EF-8299-0792E60561BB}" type="slidenum">
              <a:rPr lang="en-US" altLang="en-US" smtClean="0">
                <a:solidFill>
                  <a:prstClr val="black"/>
                </a:solidFill>
              </a:rPr>
              <a:pPr eaLnBrk="1" hangingPunct="1">
                <a:spcBef>
                  <a:spcPct val="0"/>
                </a:spcBef>
                <a:defRPr/>
              </a:pPr>
              <a:t>8</a:t>
            </a:fld>
            <a:endParaRPr lang="en-US" altLang="en-US" smtClean="0">
              <a:solidFill>
                <a:prstClr val="black"/>
              </a:solidFill>
            </a:endParaRPr>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A73E1FF-1087-49BF-8E98-A9789AC1DF5F}" type="slidenum">
              <a:rPr lang="en-US" altLang="en-US" smtClean="0">
                <a:solidFill>
                  <a:prstClr val="black"/>
                </a:solidFill>
              </a:rPr>
              <a:pPr eaLnBrk="1" hangingPunct="1">
                <a:spcBef>
                  <a:spcPct val="0"/>
                </a:spcBef>
                <a:defRPr/>
              </a:pPr>
              <a:t>9</a:t>
            </a:fld>
            <a:endParaRPr lang="en-US" altLang="en-US" smtClean="0">
              <a:solidFill>
                <a:prstClr val="black"/>
              </a:solidFill>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0B681F-8A1A-4DAB-BD1C-2C299FAFCF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753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80B9AE-ED5E-43F3-AC88-3B90C74A69C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69937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72BCC2-E2DE-4021-B29F-C6A43595F4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208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68DC71-8452-4B40-8046-DB3046352B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2276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9CC07C-E81C-4BD7-AFA6-1AABECCCD1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0728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29E11A-95D3-40E1-BE7D-50613ABEA77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7343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DF7BB7F-5508-44C7-ABBA-880DD92476F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4834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EFCDED7-F232-4E59-85A7-92AC44ACBBE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8704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8E0C696-3155-496B-97EF-25A2383A3E1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11176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4B6383-5B93-4C6E-BF13-DA5FB0D5601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7673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0C9E90-2B70-4DE5-845C-B9C573BDB0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81171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806D975D-A94C-4D1D-9425-2B2C111AA44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35257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ewshounds.ca/niemacbeth.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876800" y="274638"/>
            <a:ext cx="3810000" cy="1143000"/>
          </a:xfrm>
        </p:spPr>
        <p:txBody>
          <a:bodyPr/>
          <a:lstStyle/>
          <a:p>
            <a:pPr eaLnBrk="1" hangingPunct="1"/>
            <a:r>
              <a:rPr lang="en-US" altLang="en-US" smtClean="0">
                <a:solidFill>
                  <a:srgbClr val="FF5050"/>
                </a:solidFill>
              </a:rPr>
              <a:t>Act Four</a:t>
            </a:r>
          </a:p>
        </p:txBody>
      </p:sp>
      <p:sp>
        <p:nvSpPr>
          <p:cNvPr id="151555" name="Rectangle 3"/>
          <p:cNvSpPr>
            <a:spLocks noGrp="1" noChangeArrowheads="1"/>
          </p:cNvSpPr>
          <p:nvPr>
            <p:ph type="body" idx="1"/>
          </p:nvPr>
        </p:nvSpPr>
        <p:spPr/>
        <p:txBody>
          <a:bodyPr/>
          <a:lstStyle/>
          <a:p>
            <a:pPr eaLnBrk="1" hangingPunct="1"/>
            <a:r>
              <a:rPr lang="en-US" altLang="en-US" smtClean="0">
                <a:solidFill>
                  <a:srgbClr val="FF5050"/>
                </a:solidFill>
              </a:rPr>
              <a:t>Act One</a:t>
            </a:r>
          </a:p>
        </p:txBody>
      </p:sp>
      <p:pic>
        <p:nvPicPr>
          <p:cNvPr id="151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78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7" name="Rectangle 5"/>
          <p:cNvSpPr>
            <a:spLocks noChangeArrowheads="1"/>
          </p:cNvSpPr>
          <p:nvPr/>
        </p:nvSpPr>
        <p:spPr bwMode="auto">
          <a:xfrm>
            <a:off x="5257800" y="1600200"/>
            <a:ext cx="3200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Aft>
                <a:spcPct val="0"/>
              </a:spcAft>
              <a:buFontTx/>
              <a:buNone/>
            </a:pPr>
            <a:r>
              <a:rPr lang="en-US" altLang="en-US">
                <a:solidFill>
                  <a:srgbClr val="FF5050"/>
                </a:solidFill>
                <a:cs typeface="Arial" charset="0"/>
              </a:rPr>
              <a:t>Scene One</a:t>
            </a:r>
          </a:p>
        </p:txBody>
      </p:sp>
    </p:spTree>
    <p:extLst>
      <p:ext uri="{BB962C8B-B14F-4D97-AF65-F5344CB8AC3E}">
        <p14:creationId xmlns:p14="http://schemas.microsoft.com/office/powerpoint/2010/main" val="450296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endParaRPr lang="en-US" altLang="en-US" smtClean="0"/>
          </a:p>
        </p:txBody>
      </p:sp>
      <p:sp>
        <p:nvSpPr>
          <p:cNvPr id="160771" name="Rectangle 3"/>
          <p:cNvSpPr>
            <a:spLocks noGrp="1" noChangeArrowheads="1"/>
          </p:cNvSpPr>
          <p:nvPr>
            <p:ph type="body" idx="1"/>
          </p:nvPr>
        </p:nvSpPr>
        <p:spPr>
          <a:xfrm>
            <a:off x="457200" y="304800"/>
            <a:ext cx="3962400" cy="6553200"/>
          </a:xfrm>
        </p:spPr>
        <p:txBody>
          <a:bodyPr/>
          <a:lstStyle/>
          <a:p>
            <a:pPr eaLnBrk="1" hangingPunct="1"/>
            <a:r>
              <a:rPr lang="en-US" altLang="en-US" smtClean="0"/>
              <a:t>A messenger interrupts tell them to leave quickly.  The murderers arrive calling Macduff a traitor.  Macduff’s son is killed protecting his mother who then flees.</a:t>
            </a:r>
          </a:p>
        </p:txBody>
      </p:sp>
      <p:pic>
        <p:nvPicPr>
          <p:cNvPr id="160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313" y="0"/>
            <a:ext cx="4738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3" name="SMARTPenAnnotation58"/>
          <p:cNvSpPr>
            <a:spLocks/>
          </p:cNvSpPr>
          <p:nvPr/>
        </p:nvSpPr>
        <p:spPr bwMode="auto">
          <a:xfrm>
            <a:off x="919163" y="795338"/>
            <a:ext cx="2351087" cy="80962"/>
          </a:xfrm>
          <a:custGeom>
            <a:avLst/>
            <a:gdLst>
              <a:gd name="T0" fmla="*/ 0 w 1481"/>
              <a:gd name="T1" fmla="*/ 0 h 51"/>
              <a:gd name="T2" fmla="*/ 2147483647 w 1481"/>
              <a:gd name="T3" fmla="*/ 0 h 51"/>
              <a:gd name="T4" fmla="*/ 2147483647 w 1481"/>
              <a:gd name="T5" fmla="*/ 0 h 51"/>
              <a:gd name="T6" fmla="*/ 2147483647 w 1481"/>
              <a:gd name="T7" fmla="*/ 2147483647 h 51"/>
              <a:gd name="T8" fmla="*/ 2147483647 w 1481"/>
              <a:gd name="T9" fmla="*/ 2147483647 h 51"/>
              <a:gd name="T10" fmla="*/ 2147483647 w 1481"/>
              <a:gd name="T11" fmla="*/ 2147483647 h 51"/>
              <a:gd name="T12" fmla="*/ 2147483647 w 1481"/>
              <a:gd name="T13" fmla="*/ 2147483647 h 51"/>
              <a:gd name="T14" fmla="*/ 2147483647 w 1481"/>
              <a:gd name="T15" fmla="*/ 2147483647 h 51"/>
              <a:gd name="T16" fmla="*/ 2147483647 w 1481"/>
              <a:gd name="T17" fmla="*/ 2147483647 h 51"/>
              <a:gd name="T18" fmla="*/ 2147483647 w 1481"/>
              <a:gd name="T19" fmla="*/ 2147483647 h 51"/>
              <a:gd name="T20" fmla="*/ 2147483647 w 1481"/>
              <a:gd name="T21" fmla="*/ 2147483647 h 51"/>
              <a:gd name="T22" fmla="*/ 2147483647 w 1481"/>
              <a:gd name="T23" fmla="*/ 2147483647 h 51"/>
              <a:gd name="T24" fmla="*/ 2147483647 w 1481"/>
              <a:gd name="T25" fmla="*/ 2147483647 h 51"/>
              <a:gd name="T26" fmla="*/ 2147483647 w 1481"/>
              <a:gd name="T27" fmla="*/ 2147483647 h 51"/>
              <a:gd name="T28" fmla="*/ 2147483647 w 1481"/>
              <a:gd name="T29" fmla="*/ 2147483647 h 51"/>
              <a:gd name="T30" fmla="*/ 2147483647 w 1481"/>
              <a:gd name="T31" fmla="*/ 2147483647 h 51"/>
              <a:gd name="T32" fmla="*/ 2147483647 w 1481"/>
              <a:gd name="T33" fmla="*/ 2147483647 h 51"/>
              <a:gd name="T34" fmla="*/ 2147483647 w 1481"/>
              <a:gd name="T35" fmla="*/ 2147483647 h 51"/>
              <a:gd name="T36" fmla="*/ 2147483647 w 1481"/>
              <a:gd name="T37" fmla="*/ 2147483647 h 51"/>
              <a:gd name="T38" fmla="*/ 2147483647 w 1481"/>
              <a:gd name="T39" fmla="*/ 2147483647 h 51"/>
              <a:gd name="T40" fmla="*/ 2147483647 w 1481"/>
              <a:gd name="T41" fmla="*/ 2147483647 h 51"/>
              <a:gd name="T42" fmla="*/ 2147483647 w 1481"/>
              <a:gd name="T43" fmla="*/ 2147483647 h 51"/>
              <a:gd name="T44" fmla="*/ 2147483647 w 1481"/>
              <a:gd name="T45" fmla="*/ 2147483647 h 51"/>
              <a:gd name="T46" fmla="*/ 2147483647 w 1481"/>
              <a:gd name="T47" fmla="*/ 2147483647 h 51"/>
              <a:gd name="T48" fmla="*/ 2147483647 w 1481"/>
              <a:gd name="T49" fmla="*/ 2147483647 h 51"/>
              <a:gd name="T50" fmla="*/ 2147483647 w 1481"/>
              <a:gd name="T51" fmla="*/ 2147483647 h 51"/>
              <a:gd name="T52" fmla="*/ 2147483647 w 1481"/>
              <a:gd name="T53" fmla="*/ 2147483647 h 51"/>
              <a:gd name="T54" fmla="*/ 2147483647 w 1481"/>
              <a:gd name="T55" fmla="*/ 2147483647 h 51"/>
              <a:gd name="T56" fmla="*/ 2147483647 w 1481"/>
              <a:gd name="T57" fmla="*/ 2147483647 h 51"/>
              <a:gd name="T58" fmla="*/ 2147483647 w 1481"/>
              <a:gd name="T59" fmla="*/ 2147483647 h 51"/>
              <a:gd name="T60" fmla="*/ 2147483647 w 1481"/>
              <a:gd name="T61" fmla="*/ 2147483647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81" h="51">
                <a:moveTo>
                  <a:pt x="0" y="0"/>
                </a:moveTo>
                <a:lnTo>
                  <a:pt x="33" y="0"/>
                </a:lnTo>
                <a:lnTo>
                  <a:pt x="37" y="0"/>
                </a:lnTo>
                <a:lnTo>
                  <a:pt x="40" y="1"/>
                </a:lnTo>
                <a:lnTo>
                  <a:pt x="44" y="3"/>
                </a:lnTo>
                <a:lnTo>
                  <a:pt x="54" y="4"/>
                </a:lnTo>
                <a:lnTo>
                  <a:pt x="70" y="5"/>
                </a:lnTo>
                <a:lnTo>
                  <a:pt x="94" y="8"/>
                </a:lnTo>
                <a:lnTo>
                  <a:pt x="104" y="9"/>
                </a:lnTo>
                <a:lnTo>
                  <a:pt x="134" y="10"/>
                </a:lnTo>
                <a:lnTo>
                  <a:pt x="148" y="11"/>
                </a:lnTo>
                <a:lnTo>
                  <a:pt x="169" y="14"/>
                </a:lnTo>
                <a:lnTo>
                  <a:pt x="188" y="15"/>
                </a:lnTo>
                <a:lnTo>
                  <a:pt x="234" y="17"/>
                </a:lnTo>
                <a:lnTo>
                  <a:pt x="287" y="20"/>
                </a:lnTo>
                <a:lnTo>
                  <a:pt x="324" y="22"/>
                </a:lnTo>
                <a:lnTo>
                  <a:pt x="370" y="22"/>
                </a:lnTo>
                <a:lnTo>
                  <a:pt x="398" y="22"/>
                </a:lnTo>
                <a:lnTo>
                  <a:pt x="421" y="24"/>
                </a:lnTo>
                <a:lnTo>
                  <a:pt x="520" y="34"/>
                </a:lnTo>
                <a:lnTo>
                  <a:pt x="561" y="37"/>
                </a:lnTo>
                <a:lnTo>
                  <a:pt x="637" y="41"/>
                </a:lnTo>
                <a:lnTo>
                  <a:pt x="698" y="43"/>
                </a:lnTo>
                <a:lnTo>
                  <a:pt x="1130" y="50"/>
                </a:lnTo>
                <a:lnTo>
                  <a:pt x="1168" y="50"/>
                </a:lnTo>
                <a:lnTo>
                  <a:pt x="1180" y="49"/>
                </a:lnTo>
                <a:lnTo>
                  <a:pt x="1192" y="47"/>
                </a:lnTo>
                <a:lnTo>
                  <a:pt x="1213" y="46"/>
                </a:lnTo>
                <a:lnTo>
                  <a:pt x="1367" y="40"/>
                </a:lnTo>
                <a:lnTo>
                  <a:pt x="1437" y="39"/>
                </a:lnTo>
                <a:lnTo>
                  <a:pt x="1480"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0774" name="SMARTPenAnnotation59"/>
          <p:cNvSpPr>
            <a:spLocks/>
          </p:cNvSpPr>
          <p:nvPr/>
        </p:nvSpPr>
        <p:spPr bwMode="auto">
          <a:xfrm>
            <a:off x="874713" y="1331913"/>
            <a:ext cx="1681162" cy="36512"/>
          </a:xfrm>
          <a:custGeom>
            <a:avLst/>
            <a:gdLst>
              <a:gd name="T0" fmla="*/ 0 w 1059"/>
              <a:gd name="T1" fmla="*/ 2147483647 h 23"/>
              <a:gd name="T2" fmla="*/ 2147483647 w 1059"/>
              <a:gd name="T3" fmla="*/ 2147483647 h 23"/>
              <a:gd name="T4" fmla="*/ 2147483647 w 1059"/>
              <a:gd name="T5" fmla="*/ 2147483647 h 23"/>
              <a:gd name="T6" fmla="*/ 2147483647 w 1059"/>
              <a:gd name="T7" fmla="*/ 0 h 23"/>
              <a:gd name="T8" fmla="*/ 2147483647 w 1059"/>
              <a:gd name="T9" fmla="*/ 0 h 23"/>
              <a:gd name="T10" fmla="*/ 2147483647 w 1059"/>
              <a:gd name="T11" fmla="*/ 0 h 23"/>
              <a:gd name="T12" fmla="*/ 2147483647 w 1059"/>
              <a:gd name="T13" fmla="*/ 2147483647 h 23"/>
              <a:gd name="T14" fmla="*/ 2147483647 w 1059"/>
              <a:gd name="T15" fmla="*/ 2147483647 h 23"/>
              <a:gd name="T16" fmla="*/ 2147483647 w 1059"/>
              <a:gd name="T17" fmla="*/ 2147483647 h 23"/>
              <a:gd name="T18" fmla="*/ 2147483647 w 1059"/>
              <a:gd name="T19" fmla="*/ 2147483647 h 23"/>
              <a:gd name="T20" fmla="*/ 2147483647 w 1059"/>
              <a:gd name="T21" fmla="*/ 2147483647 h 23"/>
              <a:gd name="T22" fmla="*/ 2147483647 w 1059"/>
              <a:gd name="T23" fmla="*/ 2147483647 h 23"/>
              <a:gd name="T24" fmla="*/ 2147483647 w 1059"/>
              <a:gd name="T25" fmla="*/ 2147483647 h 23"/>
              <a:gd name="T26" fmla="*/ 2147483647 w 1059"/>
              <a:gd name="T27" fmla="*/ 2147483647 h 23"/>
              <a:gd name="T28" fmla="*/ 2147483647 w 1059"/>
              <a:gd name="T29" fmla="*/ 2147483647 h 23"/>
              <a:gd name="T30" fmla="*/ 2147483647 w 1059"/>
              <a:gd name="T31" fmla="*/ 2147483647 h 23"/>
              <a:gd name="T32" fmla="*/ 2147483647 w 1059"/>
              <a:gd name="T33" fmla="*/ 2147483647 h 23"/>
              <a:gd name="T34" fmla="*/ 2147483647 w 1059"/>
              <a:gd name="T35" fmla="*/ 2147483647 h 23"/>
              <a:gd name="T36" fmla="*/ 2147483647 w 1059"/>
              <a:gd name="T37" fmla="*/ 2147483647 h 23"/>
              <a:gd name="T38" fmla="*/ 2147483647 w 1059"/>
              <a:gd name="T39" fmla="*/ 2147483647 h 23"/>
              <a:gd name="T40" fmla="*/ 2147483647 w 1059"/>
              <a:gd name="T41" fmla="*/ 2147483647 h 23"/>
              <a:gd name="T42" fmla="*/ 2147483647 w 1059"/>
              <a:gd name="T43" fmla="*/ 2147483647 h 23"/>
              <a:gd name="T44" fmla="*/ 2147483647 w 1059"/>
              <a:gd name="T45" fmla="*/ 2147483647 h 23"/>
              <a:gd name="T46" fmla="*/ 2147483647 w 1059"/>
              <a:gd name="T47" fmla="*/ 2147483647 h 23"/>
              <a:gd name="T48" fmla="*/ 2147483647 w 1059"/>
              <a:gd name="T49" fmla="*/ 2147483647 h 23"/>
              <a:gd name="T50" fmla="*/ 2147483647 w 1059"/>
              <a:gd name="T51" fmla="*/ 2147483647 h 23"/>
              <a:gd name="T52" fmla="*/ 2147483647 w 1059"/>
              <a:gd name="T53" fmla="*/ 2147483647 h 23"/>
              <a:gd name="T54" fmla="*/ 2147483647 w 1059"/>
              <a:gd name="T55" fmla="*/ 2147483647 h 23"/>
              <a:gd name="T56" fmla="*/ 2147483647 w 1059"/>
              <a:gd name="T57" fmla="*/ 2147483647 h 23"/>
              <a:gd name="T58" fmla="*/ 2147483647 w 1059"/>
              <a:gd name="T59" fmla="*/ 2147483647 h 23"/>
              <a:gd name="T60" fmla="*/ 2147483647 w 1059"/>
              <a:gd name="T61" fmla="*/ 2147483647 h 23"/>
              <a:gd name="T62" fmla="*/ 2147483647 w 1059"/>
              <a:gd name="T63" fmla="*/ 2147483647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59" h="23">
                <a:moveTo>
                  <a:pt x="0" y="5"/>
                </a:moveTo>
                <a:lnTo>
                  <a:pt x="9" y="2"/>
                </a:lnTo>
                <a:lnTo>
                  <a:pt x="12" y="1"/>
                </a:lnTo>
                <a:lnTo>
                  <a:pt x="15" y="0"/>
                </a:lnTo>
                <a:lnTo>
                  <a:pt x="18" y="0"/>
                </a:lnTo>
                <a:lnTo>
                  <a:pt x="30" y="0"/>
                </a:lnTo>
                <a:lnTo>
                  <a:pt x="114" y="4"/>
                </a:lnTo>
                <a:lnTo>
                  <a:pt x="177" y="5"/>
                </a:lnTo>
                <a:lnTo>
                  <a:pt x="199" y="5"/>
                </a:lnTo>
                <a:lnTo>
                  <a:pt x="220" y="6"/>
                </a:lnTo>
                <a:lnTo>
                  <a:pt x="257" y="9"/>
                </a:lnTo>
                <a:lnTo>
                  <a:pt x="281" y="10"/>
                </a:lnTo>
                <a:lnTo>
                  <a:pt x="312" y="10"/>
                </a:lnTo>
                <a:lnTo>
                  <a:pt x="587" y="10"/>
                </a:lnTo>
                <a:lnTo>
                  <a:pt x="630" y="12"/>
                </a:lnTo>
                <a:lnTo>
                  <a:pt x="678" y="14"/>
                </a:lnTo>
                <a:lnTo>
                  <a:pt x="725" y="15"/>
                </a:lnTo>
                <a:lnTo>
                  <a:pt x="748" y="16"/>
                </a:lnTo>
                <a:lnTo>
                  <a:pt x="760" y="16"/>
                </a:lnTo>
                <a:lnTo>
                  <a:pt x="771" y="18"/>
                </a:lnTo>
                <a:lnTo>
                  <a:pt x="782" y="19"/>
                </a:lnTo>
                <a:lnTo>
                  <a:pt x="799" y="20"/>
                </a:lnTo>
                <a:lnTo>
                  <a:pt x="843" y="21"/>
                </a:lnTo>
                <a:lnTo>
                  <a:pt x="902" y="21"/>
                </a:lnTo>
                <a:lnTo>
                  <a:pt x="922" y="21"/>
                </a:lnTo>
                <a:lnTo>
                  <a:pt x="964" y="19"/>
                </a:lnTo>
                <a:lnTo>
                  <a:pt x="991" y="19"/>
                </a:lnTo>
                <a:lnTo>
                  <a:pt x="1000" y="20"/>
                </a:lnTo>
                <a:lnTo>
                  <a:pt x="1008" y="20"/>
                </a:lnTo>
                <a:lnTo>
                  <a:pt x="1015" y="21"/>
                </a:lnTo>
                <a:lnTo>
                  <a:pt x="1043" y="21"/>
                </a:lnTo>
                <a:lnTo>
                  <a:pt x="1058"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0775" name="SMARTPenAnnotation60"/>
          <p:cNvSpPr>
            <a:spLocks/>
          </p:cNvSpPr>
          <p:nvPr/>
        </p:nvSpPr>
        <p:spPr bwMode="auto">
          <a:xfrm>
            <a:off x="1822450" y="2268538"/>
            <a:ext cx="1689100" cy="90487"/>
          </a:xfrm>
          <a:custGeom>
            <a:avLst/>
            <a:gdLst>
              <a:gd name="T0" fmla="*/ 0 w 1064"/>
              <a:gd name="T1" fmla="*/ 2147483647 h 57"/>
              <a:gd name="T2" fmla="*/ 2147483647 w 1064"/>
              <a:gd name="T3" fmla="*/ 2147483647 h 57"/>
              <a:gd name="T4" fmla="*/ 2147483647 w 1064"/>
              <a:gd name="T5" fmla="*/ 2147483647 h 57"/>
              <a:gd name="T6" fmla="*/ 2147483647 w 1064"/>
              <a:gd name="T7" fmla="*/ 2147483647 h 57"/>
              <a:gd name="T8" fmla="*/ 2147483647 w 1064"/>
              <a:gd name="T9" fmla="*/ 2147483647 h 57"/>
              <a:gd name="T10" fmla="*/ 2147483647 w 1064"/>
              <a:gd name="T11" fmla="*/ 2147483647 h 57"/>
              <a:gd name="T12" fmla="*/ 2147483647 w 1064"/>
              <a:gd name="T13" fmla="*/ 2147483647 h 57"/>
              <a:gd name="T14" fmla="*/ 2147483647 w 1064"/>
              <a:gd name="T15" fmla="*/ 2147483647 h 57"/>
              <a:gd name="T16" fmla="*/ 2147483647 w 1064"/>
              <a:gd name="T17" fmla="*/ 2147483647 h 57"/>
              <a:gd name="T18" fmla="*/ 2147483647 w 1064"/>
              <a:gd name="T19" fmla="*/ 2147483647 h 57"/>
              <a:gd name="T20" fmla="*/ 2147483647 w 1064"/>
              <a:gd name="T21" fmla="*/ 0 h 57"/>
              <a:gd name="T22" fmla="*/ 2147483647 w 1064"/>
              <a:gd name="T23" fmla="*/ 0 h 57"/>
              <a:gd name="T24" fmla="*/ 2147483647 w 1064"/>
              <a:gd name="T25" fmla="*/ 2147483647 h 57"/>
              <a:gd name="T26" fmla="*/ 2147483647 w 1064"/>
              <a:gd name="T27" fmla="*/ 2147483647 h 57"/>
              <a:gd name="T28" fmla="*/ 2147483647 w 1064"/>
              <a:gd name="T29" fmla="*/ 2147483647 h 57"/>
              <a:gd name="T30" fmla="*/ 2147483647 w 1064"/>
              <a:gd name="T31" fmla="*/ 2147483647 h 57"/>
              <a:gd name="T32" fmla="*/ 2147483647 w 1064"/>
              <a:gd name="T33" fmla="*/ 2147483647 h 57"/>
              <a:gd name="T34" fmla="*/ 2147483647 w 1064"/>
              <a:gd name="T35" fmla="*/ 2147483647 h 57"/>
              <a:gd name="T36" fmla="*/ 2147483647 w 1064"/>
              <a:gd name="T37" fmla="*/ 2147483647 h 57"/>
              <a:gd name="T38" fmla="*/ 2147483647 w 1064"/>
              <a:gd name="T39" fmla="*/ 2147483647 h 57"/>
              <a:gd name="T40" fmla="*/ 2147483647 w 1064"/>
              <a:gd name="T41" fmla="*/ 2147483647 h 57"/>
              <a:gd name="T42" fmla="*/ 2147483647 w 1064"/>
              <a:gd name="T43" fmla="*/ 2147483647 h 57"/>
              <a:gd name="T44" fmla="*/ 2147483647 w 1064"/>
              <a:gd name="T45" fmla="*/ 2147483647 h 57"/>
              <a:gd name="T46" fmla="*/ 2147483647 w 1064"/>
              <a:gd name="T47" fmla="*/ 2147483647 h 57"/>
              <a:gd name="T48" fmla="*/ 2147483647 w 1064"/>
              <a:gd name="T49" fmla="*/ 2147483647 h 57"/>
              <a:gd name="T50" fmla="*/ 2147483647 w 1064"/>
              <a:gd name="T51" fmla="*/ 2147483647 h 57"/>
              <a:gd name="T52" fmla="*/ 2147483647 w 1064"/>
              <a:gd name="T53" fmla="*/ 2147483647 h 57"/>
              <a:gd name="T54" fmla="*/ 2147483647 w 1064"/>
              <a:gd name="T55" fmla="*/ 2147483647 h 57"/>
              <a:gd name="T56" fmla="*/ 2147483647 w 1064"/>
              <a:gd name="T57" fmla="*/ 2147483647 h 57"/>
              <a:gd name="T58" fmla="*/ 2147483647 w 1064"/>
              <a:gd name="T59" fmla="*/ 2147483647 h 57"/>
              <a:gd name="T60" fmla="*/ 2147483647 w 1064"/>
              <a:gd name="T61" fmla="*/ 2147483647 h 57"/>
              <a:gd name="T62" fmla="*/ 2147483647 w 1064"/>
              <a:gd name="T63" fmla="*/ 2147483647 h 57"/>
              <a:gd name="T64" fmla="*/ 2147483647 w 1064"/>
              <a:gd name="T65" fmla="*/ 2147483647 h 57"/>
              <a:gd name="T66" fmla="*/ 2147483647 w 1064"/>
              <a:gd name="T67" fmla="*/ 2147483647 h 57"/>
              <a:gd name="T68" fmla="*/ 2147483647 w 1064"/>
              <a:gd name="T69" fmla="*/ 2147483647 h 57"/>
              <a:gd name="T70" fmla="*/ 2147483647 w 1064"/>
              <a:gd name="T71" fmla="*/ 2147483647 h 57"/>
              <a:gd name="T72" fmla="*/ 2147483647 w 1064"/>
              <a:gd name="T73" fmla="*/ 2147483647 h 57"/>
              <a:gd name="T74" fmla="*/ 2147483647 w 1064"/>
              <a:gd name="T75" fmla="*/ 2147483647 h 57"/>
              <a:gd name="T76" fmla="*/ 2147483647 w 1064"/>
              <a:gd name="T77" fmla="*/ 2147483647 h 57"/>
              <a:gd name="T78" fmla="*/ 2147483647 w 1064"/>
              <a:gd name="T79" fmla="*/ 2147483647 h 57"/>
              <a:gd name="T80" fmla="*/ 2147483647 w 1064"/>
              <a:gd name="T81" fmla="*/ 2147483647 h 57"/>
              <a:gd name="T82" fmla="*/ 2147483647 w 1064"/>
              <a:gd name="T83" fmla="*/ 2147483647 h 57"/>
              <a:gd name="T84" fmla="*/ 2147483647 w 1064"/>
              <a:gd name="T85" fmla="*/ 2147483647 h 57"/>
              <a:gd name="T86" fmla="*/ 2147483647 w 1064"/>
              <a:gd name="T87" fmla="*/ 2147483647 h 57"/>
              <a:gd name="T88" fmla="*/ 2147483647 w 1064"/>
              <a:gd name="T89" fmla="*/ 2147483647 h 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4" h="57">
                <a:moveTo>
                  <a:pt x="0" y="11"/>
                </a:moveTo>
                <a:lnTo>
                  <a:pt x="36" y="11"/>
                </a:lnTo>
                <a:lnTo>
                  <a:pt x="44" y="9"/>
                </a:lnTo>
                <a:lnTo>
                  <a:pt x="48" y="8"/>
                </a:lnTo>
                <a:lnTo>
                  <a:pt x="56" y="7"/>
                </a:lnTo>
                <a:lnTo>
                  <a:pt x="87" y="5"/>
                </a:lnTo>
                <a:lnTo>
                  <a:pt x="130" y="5"/>
                </a:lnTo>
                <a:lnTo>
                  <a:pt x="147" y="4"/>
                </a:lnTo>
                <a:lnTo>
                  <a:pt x="154" y="2"/>
                </a:lnTo>
                <a:lnTo>
                  <a:pt x="169" y="1"/>
                </a:lnTo>
                <a:lnTo>
                  <a:pt x="196" y="0"/>
                </a:lnTo>
                <a:lnTo>
                  <a:pt x="258" y="0"/>
                </a:lnTo>
                <a:lnTo>
                  <a:pt x="287" y="1"/>
                </a:lnTo>
                <a:lnTo>
                  <a:pt x="312" y="2"/>
                </a:lnTo>
                <a:lnTo>
                  <a:pt x="354" y="4"/>
                </a:lnTo>
                <a:lnTo>
                  <a:pt x="383" y="5"/>
                </a:lnTo>
                <a:lnTo>
                  <a:pt x="427" y="5"/>
                </a:lnTo>
                <a:lnTo>
                  <a:pt x="476" y="5"/>
                </a:lnTo>
                <a:lnTo>
                  <a:pt x="496" y="7"/>
                </a:lnTo>
                <a:lnTo>
                  <a:pt x="507" y="8"/>
                </a:lnTo>
                <a:lnTo>
                  <a:pt x="547" y="11"/>
                </a:lnTo>
                <a:lnTo>
                  <a:pt x="573" y="13"/>
                </a:lnTo>
                <a:lnTo>
                  <a:pt x="601" y="14"/>
                </a:lnTo>
                <a:lnTo>
                  <a:pt x="707" y="16"/>
                </a:lnTo>
                <a:lnTo>
                  <a:pt x="724" y="16"/>
                </a:lnTo>
                <a:lnTo>
                  <a:pt x="782" y="15"/>
                </a:lnTo>
                <a:lnTo>
                  <a:pt x="817" y="14"/>
                </a:lnTo>
                <a:lnTo>
                  <a:pt x="850" y="13"/>
                </a:lnTo>
                <a:lnTo>
                  <a:pt x="880" y="14"/>
                </a:lnTo>
                <a:lnTo>
                  <a:pt x="962" y="16"/>
                </a:lnTo>
                <a:lnTo>
                  <a:pt x="974" y="17"/>
                </a:lnTo>
                <a:lnTo>
                  <a:pt x="984" y="18"/>
                </a:lnTo>
                <a:lnTo>
                  <a:pt x="993" y="19"/>
                </a:lnTo>
                <a:lnTo>
                  <a:pt x="1012" y="23"/>
                </a:lnTo>
                <a:lnTo>
                  <a:pt x="1021" y="24"/>
                </a:lnTo>
                <a:lnTo>
                  <a:pt x="1028" y="26"/>
                </a:lnTo>
                <a:lnTo>
                  <a:pt x="1033" y="28"/>
                </a:lnTo>
                <a:lnTo>
                  <a:pt x="1042" y="32"/>
                </a:lnTo>
                <a:lnTo>
                  <a:pt x="1049" y="35"/>
                </a:lnTo>
                <a:lnTo>
                  <a:pt x="1052" y="38"/>
                </a:lnTo>
                <a:lnTo>
                  <a:pt x="1055" y="41"/>
                </a:lnTo>
                <a:lnTo>
                  <a:pt x="1058" y="44"/>
                </a:lnTo>
                <a:lnTo>
                  <a:pt x="1059" y="47"/>
                </a:lnTo>
                <a:lnTo>
                  <a:pt x="1060" y="49"/>
                </a:lnTo>
                <a:lnTo>
                  <a:pt x="1063"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0776" name="SMARTPenAnnotation61"/>
          <p:cNvSpPr>
            <a:spLocks/>
          </p:cNvSpPr>
          <p:nvPr/>
        </p:nvSpPr>
        <p:spPr bwMode="auto">
          <a:xfrm>
            <a:off x="1054100" y="2768600"/>
            <a:ext cx="2073275" cy="55563"/>
          </a:xfrm>
          <a:custGeom>
            <a:avLst/>
            <a:gdLst>
              <a:gd name="T0" fmla="*/ 0 w 1306"/>
              <a:gd name="T1" fmla="*/ 0 h 35"/>
              <a:gd name="T2" fmla="*/ 2147483647 w 1306"/>
              <a:gd name="T3" fmla="*/ 0 h 35"/>
              <a:gd name="T4" fmla="*/ 2147483647 w 1306"/>
              <a:gd name="T5" fmla="*/ 0 h 35"/>
              <a:gd name="T6" fmla="*/ 2147483647 w 1306"/>
              <a:gd name="T7" fmla="*/ 2147483647 h 35"/>
              <a:gd name="T8" fmla="*/ 2147483647 w 1306"/>
              <a:gd name="T9" fmla="*/ 2147483647 h 35"/>
              <a:gd name="T10" fmla="*/ 2147483647 w 1306"/>
              <a:gd name="T11" fmla="*/ 2147483647 h 35"/>
              <a:gd name="T12" fmla="*/ 2147483647 w 1306"/>
              <a:gd name="T13" fmla="*/ 2147483647 h 35"/>
              <a:gd name="T14" fmla="*/ 2147483647 w 1306"/>
              <a:gd name="T15" fmla="*/ 2147483647 h 35"/>
              <a:gd name="T16" fmla="*/ 2147483647 w 1306"/>
              <a:gd name="T17" fmla="*/ 2147483647 h 35"/>
              <a:gd name="T18" fmla="*/ 2147483647 w 1306"/>
              <a:gd name="T19" fmla="*/ 2147483647 h 35"/>
              <a:gd name="T20" fmla="*/ 2147483647 w 1306"/>
              <a:gd name="T21" fmla="*/ 2147483647 h 35"/>
              <a:gd name="T22" fmla="*/ 2147483647 w 1306"/>
              <a:gd name="T23" fmla="*/ 2147483647 h 35"/>
              <a:gd name="T24" fmla="*/ 2147483647 w 1306"/>
              <a:gd name="T25" fmla="*/ 2147483647 h 35"/>
              <a:gd name="T26" fmla="*/ 2147483647 w 1306"/>
              <a:gd name="T27" fmla="*/ 2147483647 h 35"/>
              <a:gd name="T28" fmla="*/ 2147483647 w 1306"/>
              <a:gd name="T29" fmla="*/ 2147483647 h 35"/>
              <a:gd name="T30" fmla="*/ 2147483647 w 1306"/>
              <a:gd name="T31" fmla="*/ 2147483647 h 35"/>
              <a:gd name="T32" fmla="*/ 2147483647 w 1306"/>
              <a:gd name="T33" fmla="*/ 2147483647 h 35"/>
              <a:gd name="T34" fmla="*/ 2147483647 w 1306"/>
              <a:gd name="T35" fmla="*/ 2147483647 h 35"/>
              <a:gd name="T36" fmla="*/ 2147483647 w 1306"/>
              <a:gd name="T37" fmla="*/ 2147483647 h 35"/>
              <a:gd name="T38" fmla="*/ 2147483647 w 1306"/>
              <a:gd name="T39" fmla="*/ 2147483647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06" h="35">
                <a:moveTo>
                  <a:pt x="0" y="0"/>
                </a:moveTo>
                <a:lnTo>
                  <a:pt x="323" y="0"/>
                </a:lnTo>
                <a:lnTo>
                  <a:pt x="333" y="0"/>
                </a:lnTo>
                <a:lnTo>
                  <a:pt x="344" y="1"/>
                </a:lnTo>
                <a:lnTo>
                  <a:pt x="355" y="3"/>
                </a:lnTo>
                <a:lnTo>
                  <a:pt x="366" y="4"/>
                </a:lnTo>
                <a:lnTo>
                  <a:pt x="388" y="5"/>
                </a:lnTo>
                <a:lnTo>
                  <a:pt x="795" y="11"/>
                </a:lnTo>
                <a:lnTo>
                  <a:pt x="810" y="12"/>
                </a:lnTo>
                <a:lnTo>
                  <a:pt x="826" y="13"/>
                </a:lnTo>
                <a:lnTo>
                  <a:pt x="841" y="14"/>
                </a:lnTo>
                <a:lnTo>
                  <a:pt x="856" y="15"/>
                </a:lnTo>
                <a:lnTo>
                  <a:pt x="886" y="16"/>
                </a:lnTo>
                <a:lnTo>
                  <a:pt x="1163" y="17"/>
                </a:lnTo>
                <a:lnTo>
                  <a:pt x="1178" y="17"/>
                </a:lnTo>
                <a:lnTo>
                  <a:pt x="1194" y="18"/>
                </a:lnTo>
                <a:lnTo>
                  <a:pt x="1263" y="24"/>
                </a:lnTo>
                <a:lnTo>
                  <a:pt x="1276" y="26"/>
                </a:lnTo>
                <a:lnTo>
                  <a:pt x="1285" y="28"/>
                </a:lnTo>
                <a:lnTo>
                  <a:pt x="1305"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0777" name="SMARTPenAnnotation62"/>
          <p:cNvSpPr>
            <a:spLocks/>
          </p:cNvSpPr>
          <p:nvPr/>
        </p:nvSpPr>
        <p:spPr bwMode="auto">
          <a:xfrm>
            <a:off x="982663" y="3205163"/>
            <a:ext cx="2814637" cy="73025"/>
          </a:xfrm>
          <a:custGeom>
            <a:avLst/>
            <a:gdLst>
              <a:gd name="T0" fmla="*/ 0 w 1773"/>
              <a:gd name="T1" fmla="*/ 2147483647 h 46"/>
              <a:gd name="T2" fmla="*/ 2147483647 w 1773"/>
              <a:gd name="T3" fmla="*/ 2147483647 h 46"/>
              <a:gd name="T4" fmla="*/ 2147483647 w 1773"/>
              <a:gd name="T5" fmla="*/ 2147483647 h 46"/>
              <a:gd name="T6" fmla="*/ 2147483647 w 1773"/>
              <a:gd name="T7" fmla="*/ 2147483647 h 46"/>
              <a:gd name="T8" fmla="*/ 2147483647 w 1773"/>
              <a:gd name="T9" fmla="*/ 2147483647 h 46"/>
              <a:gd name="T10" fmla="*/ 2147483647 w 1773"/>
              <a:gd name="T11" fmla="*/ 2147483647 h 46"/>
              <a:gd name="T12" fmla="*/ 2147483647 w 1773"/>
              <a:gd name="T13" fmla="*/ 2147483647 h 46"/>
              <a:gd name="T14" fmla="*/ 2147483647 w 1773"/>
              <a:gd name="T15" fmla="*/ 2147483647 h 46"/>
              <a:gd name="T16" fmla="*/ 2147483647 w 1773"/>
              <a:gd name="T17" fmla="*/ 2147483647 h 46"/>
              <a:gd name="T18" fmla="*/ 2147483647 w 1773"/>
              <a:gd name="T19" fmla="*/ 2147483647 h 46"/>
              <a:gd name="T20" fmla="*/ 2147483647 w 1773"/>
              <a:gd name="T21" fmla="*/ 2147483647 h 46"/>
              <a:gd name="T22" fmla="*/ 2147483647 w 1773"/>
              <a:gd name="T23" fmla="*/ 2147483647 h 46"/>
              <a:gd name="T24" fmla="*/ 2147483647 w 1773"/>
              <a:gd name="T25" fmla="*/ 2147483647 h 46"/>
              <a:gd name="T26" fmla="*/ 2147483647 w 1773"/>
              <a:gd name="T27" fmla="*/ 2147483647 h 46"/>
              <a:gd name="T28" fmla="*/ 2147483647 w 1773"/>
              <a:gd name="T29" fmla="*/ 2147483647 h 46"/>
              <a:gd name="T30" fmla="*/ 2147483647 w 1773"/>
              <a:gd name="T31" fmla="*/ 2147483647 h 46"/>
              <a:gd name="T32" fmla="*/ 2147483647 w 1773"/>
              <a:gd name="T33" fmla="*/ 2147483647 h 46"/>
              <a:gd name="T34" fmla="*/ 2147483647 w 1773"/>
              <a:gd name="T35" fmla="*/ 2147483647 h 46"/>
              <a:gd name="T36" fmla="*/ 2147483647 w 1773"/>
              <a:gd name="T37" fmla="*/ 2147483647 h 46"/>
              <a:gd name="T38" fmla="*/ 2147483647 w 1773"/>
              <a:gd name="T39" fmla="*/ 2147483647 h 46"/>
              <a:gd name="T40" fmla="*/ 2147483647 w 1773"/>
              <a:gd name="T41" fmla="*/ 2147483647 h 46"/>
              <a:gd name="T42" fmla="*/ 2147483647 w 1773"/>
              <a:gd name="T43" fmla="*/ 2147483647 h 46"/>
              <a:gd name="T44" fmla="*/ 2147483647 w 1773"/>
              <a:gd name="T45" fmla="*/ 2147483647 h 46"/>
              <a:gd name="T46" fmla="*/ 2147483647 w 1773"/>
              <a:gd name="T47" fmla="*/ 2147483647 h 46"/>
              <a:gd name="T48" fmla="*/ 2147483647 w 1773"/>
              <a:gd name="T49" fmla="*/ 2147483647 h 46"/>
              <a:gd name="T50" fmla="*/ 2147483647 w 1773"/>
              <a:gd name="T51" fmla="*/ 2147483647 h 46"/>
              <a:gd name="T52" fmla="*/ 2147483647 w 1773"/>
              <a:gd name="T53" fmla="*/ 2147483647 h 46"/>
              <a:gd name="T54" fmla="*/ 2147483647 w 1773"/>
              <a:gd name="T55" fmla="*/ 2147483647 h 46"/>
              <a:gd name="T56" fmla="*/ 2147483647 w 1773"/>
              <a:gd name="T57" fmla="*/ 2147483647 h 46"/>
              <a:gd name="T58" fmla="*/ 2147483647 w 1773"/>
              <a:gd name="T59" fmla="*/ 2147483647 h 46"/>
              <a:gd name="T60" fmla="*/ 2147483647 w 1773"/>
              <a:gd name="T61" fmla="*/ 0 h 46"/>
              <a:gd name="T62" fmla="*/ 2147483647 w 1773"/>
              <a:gd name="T63" fmla="*/ 2147483647 h 46"/>
              <a:gd name="T64" fmla="*/ 2147483647 w 1773"/>
              <a:gd name="T65" fmla="*/ 2147483647 h 46"/>
              <a:gd name="T66" fmla="*/ 2147483647 w 1773"/>
              <a:gd name="T67" fmla="*/ 2147483647 h 46"/>
              <a:gd name="T68" fmla="*/ 2147483647 w 1773"/>
              <a:gd name="T69" fmla="*/ 2147483647 h 46"/>
              <a:gd name="T70" fmla="*/ 2147483647 w 1773"/>
              <a:gd name="T71" fmla="*/ 2147483647 h 46"/>
              <a:gd name="T72" fmla="*/ 2147483647 w 1773"/>
              <a:gd name="T73" fmla="*/ 2147483647 h 46"/>
              <a:gd name="T74" fmla="*/ 2147483647 w 1773"/>
              <a:gd name="T75" fmla="*/ 2147483647 h 46"/>
              <a:gd name="T76" fmla="*/ 2147483647 w 1773"/>
              <a:gd name="T77" fmla="*/ 2147483647 h 46"/>
              <a:gd name="T78" fmla="*/ 2147483647 w 1773"/>
              <a:gd name="T79" fmla="*/ 2147483647 h 46"/>
              <a:gd name="T80" fmla="*/ 2147483647 w 1773"/>
              <a:gd name="T81" fmla="*/ 2147483647 h 46"/>
              <a:gd name="T82" fmla="*/ 2147483647 w 1773"/>
              <a:gd name="T83" fmla="*/ 2147483647 h 46"/>
              <a:gd name="T84" fmla="*/ 2147483647 w 1773"/>
              <a:gd name="T85" fmla="*/ 2147483647 h 46"/>
              <a:gd name="T86" fmla="*/ 2147483647 w 1773"/>
              <a:gd name="T87" fmla="*/ 2147483647 h 46"/>
              <a:gd name="T88" fmla="*/ 2147483647 w 1773"/>
              <a:gd name="T89" fmla="*/ 2147483647 h 46"/>
              <a:gd name="T90" fmla="*/ 2147483647 w 1773"/>
              <a:gd name="T91" fmla="*/ 2147483647 h 46"/>
              <a:gd name="T92" fmla="*/ 2147483647 w 1773"/>
              <a:gd name="T93" fmla="*/ 2147483647 h 46"/>
              <a:gd name="T94" fmla="*/ 2147483647 w 1773"/>
              <a:gd name="T95" fmla="*/ 2147483647 h 46"/>
              <a:gd name="T96" fmla="*/ 2147483647 w 1773"/>
              <a:gd name="T97" fmla="*/ 2147483647 h 46"/>
              <a:gd name="T98" fmla="*/ 2147483647 w 1773"/>
              <a:gd name="T99" fmla="*/ 2147483647 h 46"/>
              <a:gd name="T100" fmla="*/ 2147483647 w 1773"/>
              <a:gd name="T101" fmla="*/ 2147483647 h 46"/>
              <a:gd name="T102" fmla="*/ 2147483647 w 1773"/>
              <a:gd name="T103" fmla="*/ 2147483647 h 46"/>
              <a:gd name="T104" fmla="*/ 2147483647 w 1773"/>
              <a:gd name="T105" fmla="*/ 2147483647 h 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73" h="46">
                <a:moveTo>
                  <a:pt x="0" y="45"/>
                </a:moveTo>
                <a:lnTo>
                  <a:pt x="13" y="45"/>
                </a:lnTo>
                <a:lnTo>
                  <a:pt x="18" y="44"/>
                </a:lnTo>
                <a:lnTo>
                  <a:pt x="23" y="42"/>
                </a:lnTo>
                <a:lnTo>
                  <a:pt x="29" y="42"/>
                </a:lnTo>
                <a:lnTo>
                  <a:pt x="47" y="40"/>
                </a:lnTo>
                <a:lnTo>
                  <a:pt x="92" y="40"/>
                </a:lnTo>
                <a:lnTo>
                  <a:pt x="108" y="39"/>
                </a:lnTo>
                <a:lnTo>
                  <a:pt x="172" y="32"/>
                </a:lnTo>
                <a:lnTo>
                  <a:pt x="187" y="31"/>
                </a:lnTo>
                <a:lnTo>
                  <a:pt x="215" y="29"/>
                </a:lnTo>
                <a:lnTo>
                  <a:pt x="250" y="26"/>
                </a:lnTo>
                <a:lnTo>
                  <a:pt x="269" y="25"/>
                </a:lnTo>
                <a:lnTo>
                  <a:pt x="309" y="24"/>
                </a:lnTo>
                <a:lnTo>
                  <a:pt x="326" y="23"/>
                </a:lnTo>
                <a:lnTo>
                  <a:pt x="341" y="22"/>
                </a:lnTo>
                <a:lnTo>
                  <a:pt x="379" y="18"/>
                </a:lnTo>
                <a:lnTo>
                  <a:pt x="446" y="12"/>
                </a:lnTo>
                <a:lnTo>
                  <a:pt x="497" y="9"/>
                </a:lnTo>
                <a:lnTo>
                  <a:pt x="535" y="7"/>
                </a:lnTo>
                <a:lnTo>
                  <a:pt x="668" y="3"/>
                </a:lnTo>
                <a:lnTo>
                  <a:pt x="699" y="3"/>
                </a:lnTo>
                <a:lnTo>
                  <a:pt x="745" y="4"/>
                </a:lnTo>
                <a:lnTo>
                  <a:pt x="796" y="5"/>
                </a:lnTo>
                <a:lnTo>
                  <a:pt x="1164" y="6"/>
                </a:lnTo>
                <a:lnTo>
                  <a:pt x="1184" y="5"/>
                </a:lnTo>
                <a:lnTo>
                  <a:pt x="1202" y="4"/>
                </a:lnTo>
                <a:lnTo>
                  <a:pt x="1220" y="3"/>
                </a:lnTo>
                <a:lnTo>
                  <a:pt x="1241" y="2"/>
                </a:lnTo>
                <a:lnTo>
                  <a:pt x="1310" y="1"/>
                </a:lnTo>
                <a:lnTo>
                  <a:pt x="1496" y="0"/>
                </a:lnTo>
                <a:lnTo>
                  <a:pt x="1509" y="1"/>
                </a:lnTo>
                <a:lnTo>
                  <a:pt x="1521" y="2"/>
                </a:lnTo>
                <a:lnTo>
                  <a:pt x="1534" y="3"/>
                </a:lnTo>
                <a:lnTo>
                  <a:pt x="1545" y="4"/>
                </a:lnTo>
                <a:lnTo>
                  <a:pt x="1576" y="5"/>
                </a:lnTo>
                <a:lnTo>
                  <a:pt x="1611" y="6"/>
                </a:lnTo>
                <a:lnTo>
                  <a:pt x="1653" y="10"/>
                </a:lnTo>
                <a:lnTo>
                  <a:pt x="1682" y="11"/>
                </a:lnTo>
                <a:lnTo>
                  <a:pt x="1702" y="12"/>
                </a:lnTo>
                <a:lnTo>
                  <a:pt x="1709" y="13"/>
                </a:lnTo>
                <a:lnTo>
                  <a:pt x="1715" y="15"/>
                </a:lnTo>
                <a:lnTo>
                  <a:pt x="1720" y="15"/>
                </a:lnTo>
                <a:lnTo>
                  <a:pt x="1733" y="17"/>
                </a:lnTo>
                <a:lnTo>
                  <a:pt x="1745" y="18"/>
                </a:lnTo>
                <a:lnTo>
                  <a:pt x="1749" y="19"/>
                </a:lnTo>
                <a:lnTo>
                  <a:pt x="1753" y="20"/>
                </a:lnTo>
                <a:lnTo>
                  <a:pt x="1756" y="21"/>
                </a:lnTo>
                <a:lnTo>
                  <a:pt x="1763" y="22"/>
                </a:lnTo>
                <a:lnTo>
                  <a:pt x="1765" y="23"/>
                </a:lnTo>
                <a:lnTo>
                  <a:pt x="1766" y="23"/>
                </a:lnTo>
                <a:lnTo>
                  <a:pt x="1767" y="24"/>
                </a:lnTo>
                <a:lnTo>
                  <a:pt x="1772" y="2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0778" name="SMARTPenAnnotation63"/>
          <p:cNvSpPr>
            <a:spLocks/>
          </p:cNvSpPr>
          <p:nvPr/>
        </p:nvSpPr>
        <p:spPr bwMode="auto">
          <a:xfrm>
            <a:off x="1169988" y="3662363"/>
            <a:ext cx="2501900" cy="53975"/>
          </a:xfrm>
          <a:custGeom>
            <a:avLst/>
            <a:gdLst>
              <a:gd name="T0" fmla="*/ 0 w 1576"/>
              <a:gd name="T1" fmla="*/ 2147483647 h 34"/>
              <a:gd name="T2" fmla="*/ 2147483647 w 1576"/>
              <a:gd name="T3" fmla="*/ 2147483647 h 34"/>
              <a:gd name="T4" fmla="*/ 2147483647 w 1576"/>
              <a:gd name="T5" fmla="*/ 2147483647 h 34"/>
              <a:gd name="T6" fmla="*/ 2147483647 w 1576"/>
              <a:gd name="T7" fmla="*/ 2147483647 h 34"/>
              <a:gd name="T8" fmla="*/ 2147483647 w 1576"/>
              <a:gd name="T9" fmla="*/ 2147483647 h 34"/>
              <a:gd name="T10" fmla="*/ 2147483647 w 1576"/>
              <a:gd name="T11" fmla="*/ 2147483647 h 34"/>
              <a:gd name="T12" fmla="*/ 2147483647 w 1576"/>
              <a:gd name="T13" fmla="*/ 2147483647 h 34"/>
              <a:gd name="T14" fmla="*/ 2147483647 w 1576"/>
              <a:gd name="T15" fmla="*/ 2147483647 h 34"/>
              <a:gd name="T16" fmla="*/ 2147483647 w 1576"/>
              <a:gd name="T17" fmla="*/ 2147483647 h 34"/>
              <a:gd name="T18" fmla="*/ 2147483647 w 1576"/>
              <a:gd name="T19" fmla="*/ 2147483647 h 34"/>
              <a:gd name="T20" fmla="*/ 2147483647 w 1576"/>
              <a:gd name="T21" fmla="*/ 2147483647 h 34"/>
              <a:gd name="T22" fmla="*/ 2147483647 w 1576"/>
              <a:gd name="T23" fmla="*/ 2147483647 h 34"/>
              <a:gd name="T24" fmla="*/ 2147483647 w 1576"/>
              <a:gd name="T25" fmla="*/ 2147483647 h 34"/>
              <a:gd name="T26" fmla="*/ 2147483647 w 1576"/>
              <a:gd name="T27" fmla="*/ 2147483647 h 34"/>
              <a:gd name="T28" fmla="*/ 2147483647 w 1576"/>
              <a:gd name="T29" fmla="*/ 2147483647 h 34"/>
              <a:gd name="T30" fmla="*/ 2147483647 w 1576"/>
              <a:gd name="T31" fmla="*/ 2147483647 h 34"/>
              <a:gd name="T32" fmla="*/ 2147483647 w 1576"/>
              <a:gd name="T33" fmla="*/ 2147483647 h 34"/>
              <a:gd name="T34" fmla="*/ 2147483647 w 1576"/>
              <a:gd name="T35" fmla="*/ 2147483647 h 34"/>
              <a:gd name="T36" fmla="*/ 2147483647 w 1576"/>
              <a:gd name="T37" fmla="*/ 2147483647 h 34"/>
              <a:gd name="T38" fmla="*/ 2147483647 w 1576"/>
              <a:gd name="T39" fmla="*/ 2147483647 h 34"/>
              <a:gd name="T40" fmla="*/ 2147483647 w 1576"/>
              <a:gd name="T41" fmla="*/ 2147483647 h 34"/>
              <a:gd name="T42" fmla="*/ 2147483647 w 1576"/>
              <a:gd name="T43" fmla="*/ 2147483647 h 34"/>
              <a:gd name="T44" fmla="*/ 2147483647 w 1576"/>
              <a:gd name="T45" fmla="*/ 2147483647 h 34"/>
              <a:gd name="T46" fmla="*/ 2147483647 w 1576"/>
              <a:gd name="T47" fmla="*/ 2147483647 h 34"/>
              <a:gd name="T48" fmla="*/ 2147483647 w 1576"/>
              <a:gd name="T49" fmla="*/ 2147483647 h 34"/>
              <a:gd name="T50" fmla="*/ 2147483647 w 1576"/>
              <a:gd name="T51" fmla="*/ 2147483647 h 34"/>
              <a:gd name="T52" fmla="*/ 2147483647 w 1576"/>
              <a:gd name="T53" fmla="*/ 2147483647 h 34"/>
              <a:gd name="T54" fmla="*/ 2147483647 w 1576"/>
              <a:gd name="T55" fmla="*/ 2147483647 h 34"/>
              <a:gd name="T56" fmla="*/ 2147483647 w 1576"/>
              <a:gd name="T57" fmla="*/ 2147483647 h 34"/>
              <a:gd name="T58" fmla="*/ 2147483647 w 1576"/>
              <a:gd name="T59" fmla="*/ 2147483647 h 34"/>
              <a:gd name="T60" fmla="*/ 2147483647 w 1576"/>
              <a:gd name="T61" fmla="*/ 2147483647 h 34"/>
              <a:gd name="T62" fmla="*/ 2147483647 w 1576"/>
              <a:gd name="T63" fmla="*/ 2147483647 h 34"/>
              <a:gd name="T64" fmla="*/ 2147483647 w 1576"/>
              <a:gd name="T65" fmla="*/ 2147483647 h 34"/>
              <a:gd name="T66" fmla="*/ 2147483647 w 1576"/>
              <a:gd name="T67" fmla="*/ 2147483647 h 34"/>
              <a:gd name="T68" fmla="*/ 2147483647 w 1576"/>
              <a:gd name="T69" fmla="*/ 2147483647 h 34"/>
              <a:gd name="T70" fmla="*/ 2147483647 w 1576"/>
              <a:gd name="T71" fmla="*/ 2147483647 h 34"/>
              <a:gd name="T72" fmla="*/ 2147483647 w 1576"/>
              <a:gd name="T73" fmla="*/ 2147483647 h 34"/>
              <a:gd name="T74" fmla="*/ 2147483647 w 1576"/>
              <a:gd name="T75" fmla="*/ 2147483647 h 34"/>
              <a:gd name="T76" fmla="*/ 2147483647 w 1576"/>
              <a:gd name="T77" fmla="*/ 2147483647 h 34"/>
              <a:gd name="T78" fmla="*/ 2147483647 w 1576"/>
              <a:gd name="T79" fmla="*/ 2147483647 h 34"/>
              <a:gd name="T80" fmla="*/ 2147483647 w 1576"/>
              <a:gd name="T81" fmla="*/ 2147483647 h 34"/>
              <a:gd name="T82" fmla="*/ 2147483647 w 1576"/>
              <a:gd name="T83" fmla="*/ 0 h 34"/>
              <a:gd name="T84" fmla="*/ 2147483647 w 1576"/>
              <a:gd name="T85" fmla="*/ 0 h 34"/>
              <a:gd name="T86" fmla="*/ 2147483647 w 1576"/>
              <a:gd name="T87" fmla="*/ 2147483647 h 34"/>
              <a:gd name="T88" fmla="*/ 2147483647 w 1576"/>
              <a:gd name="T89" fmla="*/ 2147483647 h 34"/>
              <a:gd name="T90" fmla="*/ 2147483647 w 1576"/>
              <a:gd name="T91" fmla="*/ 2147483647 h 34"/>
              <a:gd name="T92" fmla="*/ 2147483647 w 1576"/>
              <a:gd name="T93" fmla="*/ 2147483647 h 34"/>
              <a:gd name="T94" fmla="*/ 2147483647 w 1576"/>
              <a:gd name="T95" fmla="*/ 2147483647 h 34"/>
              <a:gd name="T96" fmla="*/ 2147483647 w 1576"/>
              <a:gd name="T97" fmla="*/ 2147483647 h 34"/>
              <a:gd name="T98" fmla="*/ 2147483647 w 1576"/>
              <a:gd name="T99" fmla="*/ 2147483647 h 34"/>
              <a:gd name="T100" fmla="*/ 2147483647 w 1576"/>
              <a:gd name="T101" fmla="*/ 2147483647 h 34"/>
              <a:gd name="T102" fmla="*/ 2147483647 w 1576"/>
              <a:gd name="T103" fmla="*/ 2147483647 h 34"/>
              <a:gd name="T104" fmla="*/ 2147483647 w 1576"/>
              <a:gd name="T105" fmla="*/ 2147483647 h 34"/>
              <a:gd name="T106" fmla="*/ 2147483647 w 1576"/>
              <a:gd name="T107" fmla="*/ 2147483647 h 34"/>
              <a:gd name="T108" fmla="*/ 2147483647 w 1576"/>
              <a:gd name="T109" fmla="*/ 2147483647 h 34"/>
              <a:gd name="T110" fmla="*/ 2147483647 w 1576"/>
              <a:gd name="T111" fmla="*/ 2147483647 h 34"/>
              <a:gd name="T112" fmla="*/ 2147483647 w 1576"/>
              <a:gd name="T113" fmla="*/ 2147483647 h 34"/>
              <a:gd name="T114" fmla="*/ 2147483647 w 1576"/>
              <a:gd name="T115" fmla="*/ 2147483647 h 34"/>
              <a:gd name="T116" fmla="*/ 2147483647 w 1576"/>
              <a:gd name="T117" fmla="*/ 2147483647 h 34"/>
              <a:gd name="T118" fmla="*/ 2147483647 w 1576"/>
              <a:gd name="T119" fmla="*/ 2147483647 h 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76" h="34">
                <a:moveTo>
                  <a:pt x="0" y="11"/>
                </a:moveTo>
                <a:lnTo>
                  <a:pt x="9" y="13"/>
                </a:lnTo>
                <a:lnTo>
                  <a:pt x="12" y="14"/>
                </a:lnTo>
                <a:lnTo>
                  <a:pt x="17" y="15"/>
                </a:lnTo>
                <a:lnTo>
                  <a:pt x="33" y="16"/>
                </a:lnTo>
                <a:lnTo>
                  <a:pt x="38" y="15"/>
                </a:lnTo>
                <a:lnTo>
                  <a:pt x="45" y="14"/>
                </a:lnTo>
                <a:lnTo>
                  <a:pt x="52" y="13"/>
                </a:lnTo>
                <a:lnTo>
                  <a:pt x="59" y="12"/>
                </a:lnTo>
                <a:lnTo>
                  <a:pt x="72" y="11"/>
                </a:lnTo>
                <a:lnTo>
                  <a:pt x="78" y="10"/>
                </a:lnTo>
                <a:lnTo>
                  <a:pt x="84" y="9"/>
                </a:lnTo>
                <a:lnTo>
                  <a:pt x="90" y="8"/>
                </a:lnTo>
                <a:lnTo>
                  <a:pt x="95" y="7"/>
                </a:lnTo>
                <a:lnTo>
                  <a:pt x="101" y="6"/>
                </a:lnTo>
                <a:lnTo>
                  <a:pt x="127" y="5"/>
                </a:lnTo>
                <a:lnTo>
                  <a:pt x="548" y="4"/>
                </a:lnTo>
                <a:lnTo>
                  <a:pt x="598" y="2"/>
                </a:lnTo>
                <a:lnTo>
                  <a:pt x="635" y="2"/>
                </a:lnTo>
                <a:lnTo>
                  <a:pt x="650" y="3"/>
                </a:lnTo>
                <a:lnTo>
                  <a:pt x="679" y="4"/>
                </a:lnTo>
                <a:lnTo>
                  <a:pt x="730" y="5"/>
                </a:lnTo>
                <a:lnTo>
                  <a:pt x="764" y="5"/>
                </a:lnTo>
                <a:lnTo>
                  <a:pt x="780" y="5"/>
                </a:lnTo>
                <a:lnTo>
                  <a:pt x="837" y="9"/>
                </a:lnTo>
                <a:lnTo>
                  <a:pt x="869" y="10"/>
                </a:lnTo>
                <a:lnTo>
                  <a:pt x="909" y="10"/>
                </a:lnTo>
                <a:lnTo>
                  <a:pt x="921" y="11"/>
                </a:lnTo>
                <a:lnTo>
                  <a:pt x="934" y="12"/>
                </a:lnTo>
                <a:lnTo>
                  <a:pt x="947" y="13"/>
                </a:lnTo>
                <a:lnTo>
                  <a:pt x="960" y="14"/>
                </a:lnTo>
                <a:lnTo>
                  <a:pt x="983" y="15"/>
                </a:lnTo>
                <a:lnTo>
                  <a:pt x="1021" y="16"/>
                </a:lnTo>
                <a:lnTo>
                  <a:pt x="1074" y="16"/>
                </a:lnTo>
                <a:lnTo>
                  <a:pt x="1096" y="15"/>
                </a:lnTo>
                <a:lnTo>
                  <a:pt x="1141" y="13"/>
                </a:lnTo>
                <a:lnTo>
                  <a:pt x="1232" y="7"/>
                </a:lnTo>
                <a:lnTo>
                  <a:pt x="1264" y="6"/>
                </a:lnTo>
                <a:lnTo>
                  <a:pt x="1300" y="5"/>
                </a:lnTo>
                <a:lnTo>
                  <a:pt x="1315" y="4"/>
                </a:lnTo>
                <a:lnTo>
                  <a:pt x="1369" y="1"/>
                </a:lnTo>
                <a:lnTo>
                  <a:pt x="1405" y="0"/>
                </a:lnTo>
                <a:lnTo>
                  <a:pt x="1451" y="0"/>
                </a:lnTo>
                <a:lnTo>
                  <a:pt x="1460" y="1"/>
                </a:lnTo>
                <a:lnTo>
                  <a:pt x="1468" y="2"/>
                </a:lnTo>
                <a:lnTo>
                  <a:pt x="1476" y="3"/>
                </a:lnTo>
                <a:lnTo>
                  <a:pt x="1489" y="4"/>
                </a:lnTo>
                <a:lnTo>
                  <a:pt x="1507" y="5"/>
                </a:lnTo>
                <a:lnTo>
                  <a:pt x="1514" y="5"/>
                </a:lnTo>
                <a:lnTo>
                  <a:pt x="1522" y="6"/>
                </a:lnTo>
                <a:lnTo>
                  <a:pt x="1530" y="8"/>
                </a:lnTo>
                <a:lnTo>
                  <a:pt x="1537" y="10"/>
                </a:lnTo>
                <a:lnTo>
                  <a:pt x="1543" y="13"/>
                </a:lnTo>
                <a:lnTo>
                  <a:pt x="1548" y="16"/>
                </a:lnTo>
                <a:lnTo>
                  <a:pt x="1553" y="18"/>
                </a:lnTo>
                <a:lnTo>
                  <a:pt x="1558" y="21"/>
                </a:lnTo>
                <a:lnTo>
                  <a:pt x="1564" y="23"/>
                </a:lnTo>
                <a:lnTo>
                  <a:pt x="1568" y="25"/>
                </a:lnTo>
                <a:lnTo>
                  <a:pt x="1570" y="27"/>
                </a:lnTo>
                <a:lnTo>
                  <a:pt x="1575"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0779" name="SMARTPenAnnotation64"/>
          <p:cNvSpPr>
            <a:spLocks/>
          </p:cNvSpPr>
          <p:nvPr/>
        </p:nvSpPr>
        <p:spPr bwMode="auto">
          <a:xfrm>
            <a:off x="982663" y="4127500"/>
            <a:ext cx="804862" cy="71438"/>
          </a:xfrm>
          <a:custGeom>
            <a:avLst/>
            <a:gdLst>
              <a:gd name="T0" fmla="*/ 0 w 507"/>
              <a:gd name="T1" fmla="*/ 2147483647 h 45"/>
              <a:gd name="T2" fmla="*/ 2147483647 w 507"/>
              <a:gd name="T3" fmla="*/ 2147483647 h 45"/>
              <a:gd name="T4" fmla="*/ 2147483647 w 507"/>
              <a:gd name="T5" fmla="*/ 2147483647 h 45"/>
              <a:gd name="T6" fmla="*/ 2147483647 w 507"/>
              <a:gd name="T7" fmla="*/ 2147483647 h 45"/>
              <a:gd name="T8" fmla="*/ 2147483647 w 507"/>
              <a:gd name="T9" fmla="*/ 2147483647 h 45"/>
              <a:gd name="T10" fmla="*/ 2147483647 w 507"/>
              <a:gd name="T11" fmla="*/ 2147483647 h 45"/>
              <a:gd name="T12" fmla="*/ 2147483647 w 507"/>
              <a:gd name="T13" fmla="*/ 2147483647 h 45"/>
              <a:gd name="T14" fmla="*/ 2147483647 w 507"/>
              <a:gd name="T15" fmla="*/ 2147483647 h 45"/>
              <a:gd name="T16" fmla="*/ 2147483647 w 507"/>
              <a:gd name="T17" fmla="*/ 2147483647 h 45"/>
              <a:gd name="T18" fmla="*/ 2147483647 w 507"/>
              <a:gd name="T19" fmla="*/ 2147483647 h 45"/>
              <a:gd name="T20" fmla="*/ 2147483647 w 507"/>
              <a:gd name="T21" fmla="*/ 2147483647 h 45"/>
              <a:gd name="T22" fmla="*/ 2147483647 w 507"/>
              <a:gd name="T23" fmla="*/ 2147483647 h 45"/>
              <a:gd name="T24" fmla="*/ 2147483647 w 507"/>
              <a:gd name="T25" fmla="*/ 2147483647 h 45"/>
              <a:gd name="T26" fmla="*/ 2147483647 w 507"/>
              <a:gd name="T27" fmla="*/ 2147483647 h 45"/>
              <a:gd name="T28" fmla="*/ 2147483647 w 507"/>
              <a:gd name="T29" fmla="*/ 2147483647 h 45"/>
              <a:gd name="T30" fmla="*/ 2147483647 w 507"/>
              <a:gd name="T31" fmla="*/ 2147483647 h 45"/>
              <a:gd name="T32" fmla="*/ 2147483647 w 507"/>
              <a:gd name="T33" fmla="*/ 2147483647 h 45"/>
              <a:gd name="T34" fmla="*/ 2147483647 w 507"/>
              <a:gd name="T35" fmla="*/ 0 h 45"/>
              <a:gd name="T36" fmla="*/ 2147483647 w 507"/>
              <a:gd name="T37" fmla="*/ 0 h 45"/>
              <a:gd name="T38" fmla="*/ 2147483647 w 507"/>
              <a:gd name="T39" fmla="*/ 2147483647 h 45"/>
              <a:gd name="T40" fmla="*/ 2147483647 w 507"/>
              <a:gd name="T41" fmla="*/ 2147483647 h 45"/>
              <a:gd name="T42" fmla="*/ 2147483647 w 507"/>
              <a:gd name="T43" fmla="*/ 2147483647 h 45"/>
              <a:gd name="T44" fmla="*/ 2147483647 w 507"/>
              <a:gd name="T45" fmla="*/ 2147483647 h 45"/>
              <a:gd name="T46" fmla="*/ 2147483647 w 507"/>
              <a:gd name="T47" fmla="*/ 2147483647 h 45"/>
              <a:gd name="T48" fmla="*/ 2147483647 w 507"/>
              <a:gd name="T49" fmla="*/ 2147483647 h 45"/>
              <a:gd name="T50" fmla="*/ 2147483647 w 507"/>
              <a:gd name="T51" fmla="*/ 2147483647 h 45"/>
              <a:gd name="T52" fmla="*/ 2147483647 w 507"/>
              <a:gd name="T53" fmla="*/ 2147483647 h 45"/>
              <a:gd name="T54" fmla="*/ 2147483647 w 507"/>
              <a:gd name="T55" fmla="*/ 2147483647 h 45"/>
              <a:gd name="T56" fmla="*/ 2147483647 w 507"/>
              <a:gd name="T57" fmla="*/ 2147483647 h 45"/>
              <a:gd name="T58" fmla="*/ 2147483647 w 507"/>
              <a:gd name="T59" fmla="*/ 2147483647 h 45"/>
              <a:gd name="T60" fmla="*/ 2147483647 w 507"/>
              <a:gd name="T61" fmla="*/ 2147483647 h 45"/>
              <a:gd name="T62" fmla="*/ 2147483647 w 507"/>
              <a:gd name="T63" fmla="*/ 2147483647 h 45"/>
              <a:gd name="T64" fmla="*/ 2147483647 w 507"/>
              <a:gd name="T65" fmla="*/ 214748364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7" h="45">
                <a:moveTo>
                  <a:pt x="0" y="44"/>
                </a:moveTo>
                <a:lnTo>
                  <a:pt x="23" y="36"/>
                </a:lnTo>
                <a:lnTo>
                  <a:pt x="28" y="34"/>
                </a:lnTo>
                <a:lnTo>
                  <a:pt x="32" y="32"/>
                </a:lnTo>
                <a:lnTo>
                  <a:pt x="36" y="31"/>
                </a:lnTo>
                <a:lnTo>
                  <a:pt x="45" y="28"/>
                </a:lnTo>
                <a:lnTo>
                  <a:pt x="58" y="25"/>
                </a:lnTo>
                <a:lnTo>
                  <a:pt x="72" y="22"/>
                </a:lnTo>
                <a:lnTo>
                  <a:pt x="84" y="19"/>
                </a:lnTo>
                <a:lnTo>
                  <a:pt x="93" y="17"/>
                </a:lnTo>
                <a:lnTo>
                  <a:pt x="101" y="15"/>
                </a:lnTo>
                <a:lnTo>
                  <a:pt x="109" y="13"/>
                </a:lnTo>
                <a:lnTo>
                  <a:pt x="117" y="12"/>
                </a:lnTo>
                <a:lnTo>
                  <a:pt x="125" y="11"/>
                </a:lnTo>
                <a:lnTo>
                  <a:pt x="160" y="7"/>
                </a:lnTo>
                <a:lnTo>
                  <a:pt x="202" y="4"/>
                </a:lnTo>
                <a:lnTo>
                  <a:pt x="249" y="1"/>
                </a:lnTo>
                <a:lnTo>
                  <a:pt x="280" y="0"/>
                </a:lnTo>
                <a:lnTo>
                  <a:pt x="295" y="0"/>
                </a:lnTo>
                <a:lnTo>
                  <a:pt x="310" y="1"/>
                </a:lnTo>
                <a:lnTo>
                  <a:pt x="324" y="2"/>
                </a:lnTo>
                <a:lnTo>
                  <a:pt x="337" y="3"/>
                </a:lnTo>
                <a:lnTo>
                  <a:pt x="357" y="4"/>
                </a:lnTo>
                <a:lnTo>
                  <a:pt x="380" y="4"/>
                </a:lnTo>
                <a:lnTo>
                  <a:pt x="389" y="5"/>
                </a:lnTo>
                <a:lnTo>
                  <a:pt x="399" y="6"/>
                </a:lnTo>
                <a:lnTo>
                  <a:pt x="410" y="7"/>
                </a:lnTo>
                <a:lnTo>
                  <a:pt x="420" y="9"/>
                </a:lnTo>
                <a:lnTo>
                  <a:pt x="428" y="10"/>
                </a:lnTo>
                <a:lnTo>
                  <a:pt x="469" y="21"/>
                </a:lnTo>
                <a:lnTo>
                  <a:pt x="479" y="23"/>
                </a:lnTo>
                <a:lnTo>
                  <a:pt x="487" y="24"/>
                </a:lnTo>
                <a:lnTo>
                  <a:pt x="506" y="2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0780" name="SMARTPenAnnotation65"/>
          <p:cNvSpPr>
            <a:spLocks/>
          </p:cNvSpPr>
          <p:nvPr/>
        </p:nvSpPr>
        <p:spPr bwMode="auto">
          <a:xfrm>
            <a:off x="1500188" y="4660900"/>
            <a:ext cx="1090612" cy="163513"/>
          </a:xfrm>
          <a:custGeom>
            <a:avLst/>
            <a:gdLst>
              <a:gd name="T0" fmla="*/ 0 w 687"/>
              <a:gd name="T1" fmla="*/ 0 h 103"/>
              <a:gd name="T2" fmla="*/ 2147483647 w 687"/>
              <a:gd name="T3" fmla="*/ 2147483647 h 103"/>
              <a:gd name="T4" fmla="*/ 2147483647 w 687"/>
              <a:gd name="T5" fmla="*/ 2147483647 h 103"/>
              <a:gd name="T6" fmla="*/ 2147483647 w 687"/>
              <a:gd name="T7" fmla="*/ 2147483647 h 103"/>
              <a:gd name="T8" fmla="*/ 2147483647 w 687"/>
              <a:gd name="T9" fmla="*/ 2147483647 h 103"/>
              <a:gd name="T10" fmla="*/ 2147483647 w 687"/>
              <a:gd name="T11" fmla="*/ 2147483647 h 103"/>
              <a:gd name="T12" fmla="*/ 2147483647 w 687"/>
              <a:gd name="T13" fmla="*/ 2147483647 h 103"/>
              <a:gd name="T14" fmla="*/ 2147483647 w 687"/>
              <a:gd name="T15" fmla="*/ 2147483647 h 103"/>
              <a:gd name="T16" fmla="*/ 2147483647 w 687"/>
              <a:gd name="T17" fmla="*/ 2147483647 h 103"/>
              <a:gd name="T18" fmla="*/ 2147483647 w 687"/>
              <a:gd name="T19" fmla="*/ 2147483647 h 103"/>
              <a:gd name="T20" fmla="*/ 2147483647 w 687"/>
              <a:gd name="T21" fmla="*/ 2147483647 h 103"/>
              <a:gd name="T22" fmla="*/ 2147483647 w 687"/>
              <a:gd name="T23" fmla="*/ 2147483647 h 103"/>
              <a:gd name="T24" fmla="*/ 2147483647 w 687"/>
              <a:gd name="T25" fmla="*/ 2147483647 h 103"/>
              <a:gd name="T26" fmla="*/ 2147483647 w 687"/>
              <a:gd name="T27" fmla="*/ 2147483647 h 103"/>
              <a:gd name="T28" fmla="*/ 2147483647 w 687"/>
              <a:gd name="T29" fmla="*/ 2147483647 h 103"/>
              <a:gd name="T30" fmla="*/ 2147483647 w 687"/>
              <a:gd name="T31" fmla="*/ 2147483647 h 103"/>
              <a:gd name="T32" fmla="*/ 2147483647 w 687"/>
              <a:gd name="T33" fmla="*/ 2147483647 h 103"/>
              <a:gd name="T34" fmla="*/ 2147483647 w 687"/>
              <a:gd name="T35" fmla="*/ 2147483647 h 103"/>
              <a:gd name="T36" fmla="*/ 2147483647 w 687"/>
              <a:gd name="T37" fmla="*/ 2147483647 h 103"/>
              <a:gd name="T38" fmla="*/ 2147483647 w 687"/>
              <a:gd name="T39" fmla="*/ 2147483647 h 103"/>
              <a:gd name="T40" fmla="*/ 2147483647 w 687"/>
              <a:gd name="T41" fmla="*/ 2147483647 h 103"/>
              <a:gd name="T42" fmla="*/ 2147483647 w 687"/>
              <a:gd name="T43" fmla="*/ 2147483647 h 103"/>
              <a:gd name="T44" fmla="*/ 2147483647 w 687"/>
              <a:gd name="T45" fmla="*/ 2147483647 h 103"/>
              <a:gd name="T46" fmla="*/ 2147483647 w 687"/>
              <a:gd name="T47" fmla="*/ 2147483647 h 103"/>
              <a:gd name="T48" fmla="*/ 2147483647 w 687"/>
              <a:gd name="T49" fmla="*/ 2147483647 h 103"/>
              <a:gd name="T50" fmla="*/ 2147483647 w 687"/>
              <a:gd name="T51" fmla="*/ 2147483647 h 103"/>
              <a:gd name="T52" fmla="*/ 2147483647 w 687"/>
              <a:gd name="T53" fmla="*/ 2147483647 h 103"/>
              <a:gd name="T54" fmla="*/ 2147483647 w 687"/>
              <a:gd name="T55" fmla="*/ 2147483647 h 103"/>
              <a:gd name="T56" fmla="*/ 2147483647 w 687"/>
              <a:gd name="T57" fmla="*/ 2147483647 h 103"/>
              <a:gd name="T58" fmla="*/ 2147483647 w 687"/>
              <a:gd name="T59" fmla="*/ 2147483647 h 103"/>
              <a:gd name="T60" fmla="*/ 2147483647 w 687"/>
              <a:gd name="T61" fmla="*/ 2147483647 h 103"/>
              <a:gd name="T62" fmla="*/ 2147483647 w 687"/>
              <a:gd name="T63" fmla="*/ 2147483647 h 103"/>
              <a:gd name="T64" fmla="*/ 2147483647 w 687"/>
              <a:gd name="T65" fmla="*/ 2147483647 h 103"/>
              <a:gd name="T66" fmla="*/ 2147483647 w 687"/>
              <a:gd name="T67" fmla="*/ 2147483647 h 103"/>
              <a:gd name="T68" fmla="*/ 2147483647 w 687"/>
              <a:gd name="T69" fmla="*/ 2147483647 h 103"/>
              <a:gd name="T70" fmla="*/ 2147483647 w 687"/>
              <a:gd name="T71" fmla="*/ 2147483647 h 103"/>
              <a:gd name="T72" fmla="*/ 2147483647 w 687"/>
              <a:gd name="T73" fmla="*/ 2147483647 h 103"/>
              <a:gd name="T74" fmla="*/ 2147483647 w 687"/>
              <a:gd name="T75" fmla="*/ 2147483647 h 103"/>
              <a:gd name="T76" fmla="*/ 2147483647 w 687"/>
              <a:gd name="T77" fmla="*/ 2147483647 h 1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87" h="103">
                <a:moveTo>
                  <a:pt x="0" y="0"/>
                </a:moveTo>
                <a:lnTo>
                  <a:pt x="3" y="3"/>
                </a:lnTo>
                <a:lnTo>
                  <a:pt x="4" y="4"/>
                </a:lnTo>
                <a:lnTo>
                  <a:pt x="15" y="7"/>
                </a:lnTo>
                <a:lnTo>
                  <a:pt x="25" y="10"/>
                </a:lnTo>
                <a:lnTo>
                  <a:pt x="43" y="11"/>
                </a:lnTo>
                <a:lnTo>
                  <a:pt x="59" y="12"/>
                </a:lnTo>
                <a:lnTo>
                  <a:pt x="77" y="14"/>
                </a:lnTo>
                <a:lnTo>
                  <a:pt x="92" y="16"/>
                </a:lnTo>
                <a:lnTo>
                  <a:pt x="110" y="18"/>
                </a:lnTo>
                <a:lnTo>
                  <a:pt x="141" y="23"/>
                </a:lnTo>
                <a:lnTo>
                  <a:pt x="155" y="25"/>
                </a:lnTo>
                <a:lnTo>
                  <a:pt x="166" y="26"/>
                </a:lnTo>
                <a:lnTo>
                  <a:pt x="177" y="27"/>
                </a:lnTo>
                <a:lnTo>
                  <a:pt x="188" y="27"/>
                </a:lnTo>
                <a:lnTo>
                  <a:pt x="215" y="28"/>
                </a:lnTo>
                <a:lnTo>
                  <a:pt x="227" y="29"/>
                </a:lnTo>
                <a:lnTo>
                  <a:pt x="238" y="30"/>
                </a:lnTo>
                <a:lnTo>
                  <a:pt x="259" y="32"/>
                </a:lnTo>
                <a:lnTo>
                  <a:pt x="279" y="33"/>
                </a:lnTo>
                <a:lnTo>
                  <a:pt x="298" y="34"/>
                </a:lnTo>
                <a:lnTo>
                  <a:pt x="336" y="34"/>
                </a:lnTo>
                <a:lnTo>
                  <a:pt x="349" y="35"/>
                </a:lnTo>
                <a:lnTo>
                  <a:pt x="382" y="37"/>
                </a:lnTo>
                <a:lnTo>
                  <a:pt x="399" y="39"/>
                </a:lnTo>
                <a:lnTo>
                  <a:pt x="418" y="42"/>
                </a:lnTo>
                <a:lnTo>
                  <a:pt x="436" y="45"/>
                </a:lnTo>
                <a:lnTo>
                  <a:pt x="451" y="47"/>
                </a:lnTo>
                <a:lnTo>
                  <a:pt x="465" y="48"/>
                </a:lnTo>
                <a:lnTo>
                  <a:pt x="477" y="49"/>
                </a:lnTo>
                <a:lnTo>
                  <a:pt x="488" y="50"/>
                </a:lnTo>
                <a:lnTo>
                  <a:pt x="508" y="53"/>
                </a:lnTo>
                <a:lnTo>
                  <a:pt x="528" y="57"/>
                </a:lnTo>
                <a:lnTo>
                  <a:pt x="538" y="59"/>
                </a:lnTo>
                <a:lnTo>
                  <a:pt x="562" y="64"/>
                </a:lnTo>
                <a:lnTo>
                  <a:pt x="575" y="67"/>
                </a:lnTo>
                <a:lnTo>
                  <a:pt x="588" y="70"/>
                </a:lnTo>
                <a:lnTo>
                  <a:pt x="612" y="77"/>
                </a:lnTo>
                <a:lnTo>
                  <a:pt x="686" y="10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0781" name="SMARTPenAnnotation66"/>
          <p:cNvSpPr>
            <a:spLocks/>
          </p:cNvSpPr>
          <p:nvPr/>
        </p:nvSpPr>
        <p:spPr bwMode="auto">
          <a:xfrm>
            <a:off x="1768475" y="5303838"/>
            <a:ext cx="938213" cy="73025"/>
          </a:xfrm>
          <a:custGeom>
            <a:avLst/>
            <a:gdLst>
              <a:gd name="T0" fmla="*/ 0 w 591"/>
              <a:gd name="T1" fmla="*/ 2147483647 h 46"/>
              <a:gd name="T2" fmla="*/ 2147483647 w 591"/>
              <a:gd name="T3" fmla="*/ 2147483647 h 46"/>
              <a:gd name="T4" fmla="*/ 2147483647 w 591"/>
              <a:gd name="T5" fmla="*/ 2147483647 h 46"/>
              <a:gd name="T6" fmla="*/ 2147483647 w 591"/>
              <a:gd name="T7" fmla="*/ 2147483647 h 46"/>
              <a:gd name="T8" fmla="*/ 2147483647 w 591"/>
              <a:gd name="T9" fmla="*/ 2147483647 h 46"/>
              <a:gd name="T10" fmla="*/ 2147483647 w 591"/>
              <a:gd name="T11" fmla="*/ 2147483647 h 46"/>
              <a:gd name="T12" fmla="*/ 2147483647 w 591"/>
              <a:gd name="T13" fmla="*/ 2147483647 h 46"/>
              <a:gd name="T14" fmla="*/ 2147483647 w 591"/>
              <a:gd name="T15" fmla="*/ 2147483647 h 46"/>
              <a:gd name="T16" fmla="*/ 2147483647 w 591"/>
              <a:gd name="T17" fmla="*/ 2147483647 h 46"/>
              <a:gd name="T18" fmla="*/ 2147483647 w 591"/>
              <a:gd name="T19" fmla="*/ 2147483647 h 46"/>
              <a:gd name="T20" fmla="*/ 2147483647 w 591"/>
              <a:gd name="T21" fmla="*/ 2147483647 h 46"/>
              <a:gd name="T22" fmla="*/ 2147483647 w 591"/>
              <a:gd name="T23" fmla="*/ 2147483647 h 46"/>
              <a:gd name="T24" fmla="*/ 2147483647 w 591"/>
              <a:gd name="T25" fmla="*/ 2147483647 h 46"/>
              <a:gd name="T26" fmla="*/ 2147483647 w 591"/>
              <a:gd name="T27" fmla="*/ 2147483647 h 46"/>
              <a:gd name="T28" fmla="*/ 2147483647 w 591"/>
              <a:gd name="T29" fmla="*/ 2147483647 h 46"/>
              <a:gd name="T30" fmla="*/ 2147483647 w 591"/>
              <a:gd name="T31" fmla="*/ 2147483647 h 46"/>
              <a:gd name="T32" fmla="*/ 2147483647 w 591"/>
              <a:gd name="T33" fmla="*/ 2147483647 h 46"/>
              <a:gd name="T34" fmla="*/ 2147483647 w 591"/>
              <a:gd name="T35" fmla="*/ 2147483647 h 46"/>
              <a:gd name="T36" fmla="*/ 2147483647 w 591"/>
              <a:gd name="T37" fmla="*/ 2147483647 h 46"/>
              <a:gd name="T38" fmla="*/ 2147483647 w 591"/>
              <a:gd name="T39" fmla="*/ 2147483647 h 46"/>
              <a:gd name="T40" fmla="*/ 2147483647 w 591"/>
              <a:gd name="T41" fmla="*/ 2147483647 h 46"/>
              <a:gd name="T42" fmla="*/ 2147483647 w 591"/>
              <a:gd name="T43" fmla="*/ 2147483647 h 46"/>
              <a:gd name="T44" fmla="*/ 2147483647 w 591"/>
              <a:gd name="T45" fmla="*/ 2147483647 h 46"/>
              <a:gd name="T46" fmla="*/ 2147483647 w 591"/>
              <a:gd name="T47" fmla="*/ 2147483647 h 46"/>
              <a:gd name="T48" fmla="*/ 2147483647 w 591"/>
              <a:gd name="T49" fmla="*/ 0 h 46"/>
              <a:gd name="T50" fmla="*/ 2147483647 w 591"/>
              <a:gd name="T51" fmla="*/ 2147483647 h 46"/>
              <a:gd name="T52" fmla="*/ 2147483647 w 591"/>
              <a:gd name="T53" fmla="*/ 2147483647 h 46"/>
              <a:gd name="T54" fmla="*/ 2147483647 w 591"/>
              <a:gd name="T55" fmla="*/ 2147483647 h 46"/>
              <a:gd name="T56" fmla="*/ 2147483647 w 591"/>
              <a:gd name="T57" fmla="*/ 2147483647 h 46"/>
              <a:gd name="T58" fmla="*/ 2147483647 w 591"/>
              <a:gd name="T59" fmla="*/ 2147483647 h 46"/>
              <a:gd name="T60" fmla="*/ 2147483647 w 591"/>
              <a:gd name="T61" fmla="*/ 2147483647 h 46"/>
              <a:gd name="T62" fmla="*/ 2147483647 w 591"/>
              <a:gd name="T63" fmla="*/ 2147483647 h 46"/>
              <a:gd name="T64" fmla="*/ 2147483647 w 591"/>
              <a:gd name="T65" fmla="*/ 2147483647 h 46"/>
              <a:gd name="T66" fmla="*/ 2147483647 w 591"/>
              <a:gd name="T67" fmla="*/ 2147483647 h 46"/>
              <a:gd name="T68" fmla="*/ 2147483647 w 591"/>
              <a:gd name="T69" fmla="*/ 2147483647 h 46"/>
              <a:gd name="T70" fmla="*/ 2147483647 w 591"/>
              <a:gd name="T71" fmla="*/ 2147483647 h 46"/>
              <a:gd name="T72" fmla="*/ 2147483647 w 591"/>
              <a:gd name="T73" fmla="*/ 214748364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1" h="46">
                <a:moveTo>
                  <a:pt x="0" y="40"/>
                </a:moveTo>
                <a:lnTo>
                  <a:pt x="6" y="37"/>
                </a:lnTo>
                <a:lnTo>
                  <a:pt x="8" y="36"/>
                </a:lnTo>
                <a:lnTo>
                  <a:pt x="12" y="35"/>
                </a:lnTo>
                <a:lnTo>
                  <a:pt x="36" y="31"/>
                </a:lnTo>
                <a:lnTo>
                  <a:pt x="45" y="30"/>
                </a:lnTo>
                <a:lnTo>
                  <a:pt x="52" y="28"/>
                </a:lnTo>
                <a:lnTo>
                  <a:pt x="59" y="26"/>
                </a:lnTo>
                <a:lnTo>
                  <a:pt x="66" y="25"/>
                </a:lnTo>
                <a:lnTo>
                  <a:pt x="78" y="24"/>
                </a:lnTo>
                <a:lnTo>
                  <a:pt x="91" y="23"/>
                </a:lnTo>
                <a:lnTo>
                  <a:pt x="98" y="23"/>
                </a:lnTo>
                <a:lnTo>
                  <a:pt x="126" y="21"/>
                </a:lnTo>
                <a:lnTo>
                  <a:pt x="144" y="20"/>
                </a:lnTo>
                <a:lnTo>
                  <a:pt x="159" y="18"/>
                </a:lnTo>
                <a:lnTo>
                  <a:pt x="172" y="17"/>
                </a:lnTo>
                <a:lnTo>
                  <a:pt x="184" y="15"/>
                </a:lnTo>
                <a:lnTo>
                  <a:pt x="206" y="11"/>
                </a:lnTo>
                <a:lnTo>
                  <a:pt x="216" y="10"/>
                </a:lnTo>
                <a:lnTo>
                  <a:pt x="229" y="8"/>
                </a:lnTo>
                <a:lnTo>
                  <a:pt x="263" y="4"/>
                </a:lnTo>
                <a:lnTo>
                  <a:pt x="281" y="3"/>
                </a:lnTo>
                <a:lnTo>
                  <a:pt x="301" y="2"/>
                </a:lnTo>
                <a:lnTo>
                  <a:pt x="340" y="1"/>
                </a:lnTo>
                <a:lnTo>
                  <a:pt x="457" y="0"/>
                </a:lnTo>
                <a:lnTo>
                  <a:pt x="467" y="1"/>
                </a:lnTo>
                <a:lnTo>
                  <a:pt x="475" y="2"/>
                </a:lnTo>
                <a:lnTo>
                  <a:pt x="484" y="3"/>
                </a:lnTo>
                <a:lnTo>
                  <a:pt x="494" y="5"/>
                </a:lnTo>
                <a:lnTo>
                  <a:pt x="505" y="8"/>
                </a:lnTo>
                <a:lnTo>
                  <a:pt x="526" y="14"/>
                </a:lnTo>
                <a:lnTo>
                  <a:pt x="542" y="18"/>
                </a:lnTo>
                <a:lnTo>
                  <a:pt x="549" y="22"/>
                </a:lnTo>
                <a:lnTo>
                  <a:pt x="557" y="26"/>
                </a:lnTo>
                <a:lnTo>
                  <a:pt x="564" y="30"/>
                </a:lnTo>
                <a:lnTo>
                  <a:pt x="570" y="34"/>
                </a:lnTo>
                <a:lnTo>
                  <a:pt x="590"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893164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endParaRPr lang="en-US" altLang="en-US" smtClean="0"/>
          </a:p>
        </p:txBody>
      </p:sp>
      <p:sp>
        <p:nvSpPr>
          <p:cNvPr id="161795" name="Rectangle 3"/>
          <p:cNvSpPr>
            <a:spLocks noGrp="1" noChangeArrowheads="1"/>
          </p:cNvSpPr>
          <p:nvPr>
            <p:ph type="body" idx="1"/>
          </p:nvPr>
        </p:nvSpPr>
        <p:spPr>
          <a:xfrm>
            <a:off x="457200" y="2971800"/>
            <a:ext cx="8229600" cy="3154363"/>
          </a:xfrm>
        </p:spPr>
        <p:txBody>
          <a:bodyPr/>
          <a:lstStyle/>
          <a:p>
            <a:pPr eaLnBrk="1" hangingPunct="1"/>
            <a:r>
              <a:rPr lang="en-US" altLang="en-US" smtClean="0"/>
              <a:t>Macduff tell Malcolm in England the sorry state Scotland is in.  Malcolm does not trust him to begin with. They test one another verbally and eventually trust each other. Siward has raised army to fight Macbeth and wants Macduff to join him.</a:t>
            </a:r>
          </a:p>
        </p:txBody>
      </p:sp>
      <p:pic>
        <p:nvPicPr>
          <p:cNvPr id="161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7" name="SMARTPenAnnotation49"/>
          <p:cNvSpPr>
            <a:spLocks/>
          </p:cNvSpPr>
          <p:nvPr/>
        </p:nvSpPr>
        <p:spPr bwMode="auto">
          <a:xfrm>
            <a:off x="901700" y="3446463"/>
            <a:ext cx="1162050" cy="55562"/>
          </a:xfrm>
          <a:custGeom>
            <a:avLst/>
            <a:gdLst>
              <a:gd name="T0" fmla="*/ 0 w 732"/>
              <a:gd name="T1" fmla="*/ 2147483647 h 35"/>
              <a:gd name="T2" fmla="*/ 2147483647 w 732"/>
              <a:gd name="T3" fmla="*/ 2147483647 h 35"/>
              <a:gd name="T4" fmla="*/ 2147483647 w 732"/>
              <a:gd name="T5" fmla="*/ 2147483647 h 35"/>
              <a:gd name="T6" fmla="*/ 2147483647 w 732"/>
              <a:gd name="T7" fmla="*/ 2147483647 h 35"/>
              <a:gd name="T8" fmla="*/ 2147483647 w 732"/>
              <a:gd name="T9" fmla="*/ 2147483647 h 35"/>
              <a:gd name="T10" fmla="*/ 2147483647 w 732"/>
              <a:gd name="T11" fmla="*/ 2147483647 h 35"/>
              <a:gd name="T12" fmla="*/ 2147483647 w 732"/>
              <a:gd name="T13" fmla="*/ 2147483647 h 35"/>
              <a:gd name="T14" fmla="*/ 2147483647 w 732"/>
              <a:gd name="T15" fmla="*/ 2147483647 h 35"/>
              <a:gd name="T16" fmla="*/ 2147483647 w 732"/>
              <a:gd name="T17" fmla="*/ 2147483647 h 35"/>
              <a:gd name="T18" fmla="*/ 2147483647 w 732"/>
              <a:gd name="T19" fmla="*/ 2147483647 h 35"/>
              <a:gd name="T20" fmla="*/ 2147483647 w 732"/>
              <a:gd name="T21" fmla="*/ 2147483647 h 35"/>
              <a:gd name="T22" fmla="*/ 2147483647 w 732"/>
              <a:gd name="T23" fmla="*/ 2147483647 h 35"/>
              <a:gd name="T24" fmla="*/ 2147483647 w 732"/>
              <a:gd name="T25" fmla="*/ 2147483647 h 35"/>
              <a:gd name="T26" fmla="*/ 2147483647 w 732"/>
              <a:gd name="T27" fmla="*/ 2147483647 h 35"/>
              <a:gd name="T28" fmla="*/ 2147483647 w 732"/>
              <a:gd name="T29" fmla="*/ 2147483647 h 35"/>
              <a:gd name="T30" fmla="*/ 2147483647 w 732"/>
              <a:gd name="T31" fmla="*/ 2147483647 h 35"/>
              <a:gd name="T32" fmla="*/ 2147483647 w 732"/>
              <a:gd name="T33" fmla="*/ 2147483647 h 35"/>
              <a:gd name="T34" fmla="*/ 2147483647 w 732"/>
              <a:gd name="T35" fmla="*/ 2147483647 h 35"/>
              <a:gd name="T36" fmla="*/ 2147483647 w 732"/>
              <a:gd name="T37" fmla="*/ 2147483647 h 35"/>
              <a:gd name="T38" fmla="*/ 2147483647 w 732"/>
              <a:gd name="T39" fmla="*/ 2147483647 h 35"/>
              <a:gd name="T40" fmla="*/ 2147483647 w 732"/>
              <a:gd name="T41" fmla="*/ 2147483647 h 35"/>
              <a:gd name="T42" fmla="*/ 2147483647 w 732"/>
              <a:gd name="T43" fmla="*/ 2147483647 h 35"/>
              <a:gd name="T44" fmla="*/ 2147483647 w 732"/>
              <a:gd name="T45" fmla="*/ 2147483647 h 35"/>
              <a:gd name="T46" fmla="*/ 2147483647 w 732"/>
              <a:gd name="T47" fmla="*/ 2147483647 h 35"/>
              <a:gd name="T48" fmla="*/ 2147483647 w 732"/>
              <a:gd name="T49" fmla="*/ 2147483647 h 35"/>
              <a:gd name="T50" fmla="*/ 2147483647 w 732"/>
              <a:gd name="T51" fmla="*/ 2147483647 h 35"/>
              <a:gd name="T52" fmla="*/ 2147483647 w 732"/>
              <a:gd name="T53" fmla="*/ 2147483647 h 35"/>
              <a:gd name="T54" fmla="*/ 2147483647 w 732"/>
              <a:gd name="T55" fmla="*/ 2147483647 h 35"/>
              <a:gd name="T56" fmla="*/ 2147483647 w 732"/>
              <a:gd name="T57" fmla="*/ 2147483647 h 35"/>
              <a:gd name="T58" fmla="*/ 2147483647 w 732"/>
              <a:gd name="T59" fmla="*/ 2147483647 h 35"/>
              <a:gd name="T60" fmla="*/ 2147483647 w 732"/>
              <a:gd name="T61" fmla="*/ 2147483647 h 35"/>
              <a:gd name="T62" fmla="*/ 2147483647 w 732"/>
              <a:gd name="T63" fmla="*/ 2147483647 h 35"/>
              <a:gd name="T64" fmla="*/ 2147483647 w 732"/>
              <a:gd name="T65" fmla="*/ 2147483647 h 35"/>
              <a:gd name="T66" fmla="*/ 2147483647 w 732"/>
              <a:gd name="T67" fmla="*/ 2147483647 h 35"/>
              <a:gd name="T68" fmla="*/ 2147483647 w 732"/>
              <a:gd name="T69" fmla="*/ 2147483647 h 35"/>
              <a:gd name="T70" fmla="*/ 2147483647 w 732"/>
              <a:gd name="T71" fmla="*/ 2147483647 h 35"/>
              <a:gd name="T72" fmla="*/ 2147483647 w 732"/>
              <a:gd name="T73" fmla="*/ 2147483647 h 35"/>
              <a:gd name="T74" fmla="*/ 2147483647 w 732"/>
              <a:gd name="T75" fmla="*/ 2147483647 h 35"/>
              <a:gd name="T76" fmla="*/ 2147483647 w 732"/>
              <a:gd name="T77" fmla="*/ 2147483647 h 35"/>
              <a:gd name="T78" fmla="*/ 2147483647 w 732"/>
              <a:gd name="T79" fmla="*/ 2147483647 h 35"/>
              <a:gd name="T80" fmla="*/ 2147483647 w 732"/>
              <a:gd name="T81" fmla="*/ 2147483647 h 35"/>
              <a:gd name="T82" fmla="*/ 2147483647 w 732"/>
              <a:gd name="T83" fmla="*/ 2147483647 h 35"/>
              <a:gd name="T84" fmla="*/ 2147483647 w 732"/>
              <a:gd name="T85" fmla="*/ 0 h 35"/>
              <a:gd name="T86" fmla="*/ 2147483647 w 732"/>
              <a:gd name="T87" fmla="*/ 0 h 35"/>
              <a:gd name="T88" fmla="*/ 2147483647 w 732"/>
              <a:gd name="T89" fmla="*/ 2147483647 h 35"/>
              <a:gd name="T90" fmla="*/ 2147483647 w 732"/>
              <a:gd name="T91" fmla="*/ 2147483647 h 35"/>
              <a:gd name="T92" fmla="*/ 2147483647 w 732"/>
              <a:gd name="T93" fmla="*/ 2147483647 h 35"/>
              <a:gd name="T94" fmla="*/ 2147483647 w 732"/>
              <a:gd name="T95" fmla="*/ 2147483647 h 35"/>
              <a:gd name="T96" fmla="*/ 2147483647 w 732"/>
              <a:gd name="T97" fmla="*/ 2147483647 h 35"/>
              <a:gd name="T98" fmla="*/ 2147483647 w 732"/>
              <a:gd name="T99" fmla="*/ 2147483647 h 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2" h="35">
                <a:moveTo>
                  <a:pt x="0" y="34"/>
                </a:moveTo>
                <a:lnTo>
                  <a:pt x="3" y="34"/>
                </a:lnTo>
                <a:lnTo>
                  <a:pt x="4" y="33"/>
                </a:lnTo>
                <a:lnTo>
                  <a:pt x="5" y="32"/>
                </a:lnTo>
                <a:lnTo>
                  <a:pt x="5" y="31"/>
                </a:lnTo>
                <a:lnTo>
                  <a:pt x="6" y="30"/>
                </a:lnTo>
                <a:lnTo>
                  <a:pt x="7" y="30"/>
                </a:lnTo>
                <a:lnTo>
                  <a:pt x="9" y="29"/>
                </a:lnTo>
                <a:lnTo>
                  <a:pt x="10" y="28"/>
                </a:lnTo>
                <a:lnTo>
                  <a:pt x="12" y="27"/>
                </a:lnTo>
                <a:lnTo>
                  <a:pt x="14" y="26"/>
                </a:lnTo>
                <a:lnTo>
                  <a:pt x="16" y="25"/>
                </a:lnTo>
                <a:lnTo>
                  <a:pt x="19" y="24"/>
                </a:lnTo>
                <a:lnTo>
                  <a:pt x="22" y="24"/>
                </a:lnTo>
                <a:lnTo>
                  <a:pt x="25" y="23"/>
                </a:lnTo>
                <a:lnTo>
                  <a:pt x="29" y="21"/>
                </a:lnTo>
                <a:lnTo>
                  <a:pt x="32" y="20"/>
                </a:lnTo>
                <a:lnTo>
                  <a:pt x="36" y="18"/>
                </a:lnTo>
                <a:lnTo>
                  <a:pt x="43" y="15"/>
                </a:lnTo>
                <a:lnTo>
                  <a:pt x="49" y="13"/>
                </a:lnTo>
                <a:lnTo>
                  <a:pt x="56" y="11"/>
                </a:lnTo>
                <a:lnTo>
                  <a:pt x="63" y="10"/>
                </a:lnTo>
                <a:lnTo>
                  <a:pt x="72" y="8"/>
                </a:lnTo>
                <a:lnTo>
                  <a:pt x="82" y="8"/>
                </a:lnTo>
                <a:lnTo>
                  <a:pt x="101" y="7"/>
                </a:lnTo>
                <a:lnTo>
                  <a:pt x="116" y="6"/>
                </a:lnTo>
                <a:lnTo>
                  <a:pt x="126" y="5"/>
                </a:lnTo>
                <a:lnTo>
                  <a:pt x="155" y="3"/>
                </a:lnTo>
                <a:lnTo>
                  <a:pt x="170" y="3"/>
                </a:lnTo>
                <a:lnTo>
                  <a:pt x="186" y="3"/>
                </a:lnTo>
                <a:lnTo>
                  <a:pt x="213" y="5"/>
                </a:lnTo>
                <a:lnTo>
                  <a:pt x="234" y="5"/>
                </a:lnTo>
                <a:lnTo>
                  <a:pt x="268" y="6"/>
                </a:lnTo>
                <a:lnTo>
                  <a:pt x="356" y="6"/>
                </a:lnTo>
                <a:lnTo>
                  <a:pt x="373" y="6"/>
                </a:lnTo>
                <a:lnTo>
                  <a:pt x="409" y="9"/>
                </a:lnTo>
                <a:lnTo>
                  <a:pt x="424" y="9"/>
                </a:lnTo>
                <a:lnTo>
                  <a:pt x="437" y="9"/>
                </a:lnTo>
                <a:lnTo>
                  <a:pt x="449" y="8"/>
                </a:lnTo>
                <a:lnTo>
                  <a:pt x="463" y="7"/>
                </a:lnTo>
                <a:lnTo>
                  <a:pt x="519" y="6"/>
                </a:lnTo>
                <a:lnTo>
                  <a:pt x="632" y="1"/>
                </a:lnTo>
                <a:lnTo>
                  <a:pt x="666" y="0"/>
                </a:lnTo>
                <a:lnTo>
                  <a:pt x="689" y="0"/>
                </a:lnTo>
                <a:lnTo>
                  <a:pt x="693" y="1"/>
                </a:lnTo>
                <a:lnTo>
                  <a:pt x="697" y="2"/>
                </a:lnTo>
                <a:lnTo>
                  <a:pt x="701" y="3"/>
                </a:lnTo>
                <a:lnTo>
                  <a:pt x="706" y="6"/>
                </a:lnTo>
                <a:lnTo>
                  <a:pt x="712" y="10"/>
                </a:lnTo>
                <a:lnTo>
                  <a:pt x="731"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1798" name="SMARTPenAnnotation50"/>
          <p:cNvSpPr>
            <a:spLocks/>
          </p:cNvSpPr>
          <p:nvPr/>
        </p:nvSpPr>
        <p:spPr bwMode="auto">
          <a:xfrm>
            <a:off x="4643438" y="3430588"/>
            <a:ext cx="1974850" cy="36512"/>
          </a:xfrm>
          <a:custGeom>
            <a:avLst/>
            <a:gdLst>
              <a:gd name="T0" fmla="*/ 0 w 1244"/>
              <a:gd name="T1" fmla="*/ 2147483647 h 23"/>
              <a:gd name="T2" fmla="*/ 2147483647 w 1244"/>
              <a:gd name="T3" fmla="*/ 2147483647 h 23"/>
              <a:gd name="T4" fmla="*/ 2147483647 w 1244"/>
              <a:gd name="T5" fmla="*/ 2147483647 h 23"/>
              <a:gd name="T6" fmla="*/ 2147483647 w 1244"/>
              <a:gd name="T7" fmla="*/ 0 h 23"/>
              <a:gd name="T8" fmla="*/ 2147483647 w 1244"/>
              <a:gd name="T9" fmla="*/ 0 h 23"/>
              <a:gd name="T10" fmla="*/ 2147483647 w 1244"/>
              <a:gd name="T11" fmla="*/ 0 h 23"/>
              <a:gd name="T12" fmla="*/ 2147483647 w 1244"/>
              <a:gd name="T13" fmla="*/ 2147483647 h 23"/>
              <a:gd name="T14" fmla="*/ 2147483647 w 1244"/>
              <a:gd name="T15" fmla="*/ 2147483647 h 23"/>
              <a:gd name="T16" fmla="*/ 2147483647 w 1244"/>
              <a:gd name="T17" fmla="*/ 2147483647 h 23"/>
              <a:gd name="T18" fmla="*/ 2147483647 w 1244"/>
              <a:gd name="T19" fmla="*/ 2147483647 h 23"/>
              <a:gd name="T20" fmla="*/ 2147483647 w 1244"/>
              <a:gd name="T21" fmla="*/ 2147483647 h 23"/>
              <a:gd name="T22" fmla="*/ 2147483647 w 1244"/>
              <a:gd name="T23" fmla="*/ 2147483647 h 23"/>
              <a:gd name="T24" fmla="*/ 2147483647 w 1244"/>
              <a:gd name="T25" fmla="*/ 2147483647 h 23"/>
              <a:gd name="T26" fmla="*/ 2147483647 w 1244"/>
              <a:gd name="T27" fmla="*/ 2147483647 h 23"/>
              <a:gd name="T28" fmla="*/ 2147483647 w 1244"/>
              <a:gd name="T29" fmla="*/ 2147483647 h 23"/>
              <a:gd name="T30" fmla="*/ 2147483647 w 1244"/>
              <a:gd name="T31" fmla="*/ 2147483647 h 23"/>
              <a:gd name="T32" fmla="*/ 2147483647 w 1244"/>
              <a:gd name="T33" fmla="*/ 2147483647 h 23"/>
              <a:gd name="T34" fmla="*/ 2147483647 w 1244"/>
              <a:gd name="T35" fmla="*/ 2147483647 h 23"/>
              <a:gd name="T36" fmla="*/ 2147483647 w 1244"/>
              <a:gd name="T37" fmla="*/ 2147483647 h 23"/>
              <a:gd name="T38" fmla="*/ 2147483647 w 1244"/>
              <a:gd name="T39" fmla="*/ 2147483647 h 23"/>
              <a:gd name="T40" fmla="*/ 2147483647 w 1244"/>
              <a:gd name="T41" fmla="*/ 2147483647 h 23"/>
              <a:gd name="T42" fmla="*/ 2147483647 w 1244"/>
              <a:gd name="T43" fmla="*/ 2147483647 h 23"/>
              <a:gd name="T44" fmla="*/ 2147483647 w 1244"/>
              <a:gd name="T45" fmla="*/ 2147483647 h 23"/>
              <a:gd name="T46" fmla="*/ 2147483647 w 1244"/>
              <a:gd name="T47" fmla="*/ 2147483647 h 23"/>
              <a:gd name="T48" fmla="*/ 2147483647 w 1244"/>
              <a:gd name="T49" fmla="*/ 2147483647 h 23"/>
              <a:gd name="T50" fmla="*/ 2147483647 w 1244"/>
              <a:gd name="T51" fmla="*/ 2147483647 h 23"/>
              <a:gd name="T52" fmla="*/ 2147483647 w 1244"/>
              <a:gd name="T53" fmla="*/ 2147483647 h 23"/>
              <a:gd name="T54" fmla="*/ 2147483647 w 1244"/>
              <a:gd name="T55" fmla="*/ 2147483647 h 23"/>
              <a:gd name="T56" fmla="*/ 2147483647 w 1244"/>
              <a:gd name="T57" fmla="*/ 2147483647 h 23"/>
              <a:gd name="T58" fmla="*/ 2147483647 w 1244"/>
              <a:gd name="T59" fmla="*/ 2147483647 h 23"/>
              <a:gd name="T60" fmla="*/ 2147483647 w 1244"/>
              <a:gd name="T61" fmla="*/ 2147483647 h 23"/>
              <a:gd name="T62" fmla="*/ 2147483647 w 1244"/>
              <a:gd name="T63" fmla="*/ 2147483647 h 23"/>
              <a:gd name="T64" fmla="*/ 2147483647 w 1244"/>
              <a:gd name="T65" fmla="*/ 2147483647 h 23"/>
              <a:gd name="T66" fmla="*/ 2147483647 w 1244"/>
              <a:gd name="T67" fmla="*/ 2147483647 h 23"/>
              <a:gd name="T68" fmla="*/ 2147483647 w 1244"/>
              <a:gd name="T69" fmla="*/ 2147483647 h 23"/>
              <a:gd name="T70" fmla="*/ 2147483647 w 1244"/>
              <a:gd name="T71" fmla="*/ 2147483647 h 23"/>
              <a:gd name="T72" fmla="*/ 2147483647 w 1244"/>
              <a:gd name="T73" fmla="*/ 2147483647 h 23"/>
              <a:gd name="T74" fmla="*/ 2147483647 w 1244"/>
              <a:gd name="T75" fmla="*/ 2147483647 h 23"/>
              <a:gd name="T76" fmla="*/ 2147483647 w 1244"/>
              <a:gd name="T77" fmla="*/ 2147483647 h 23"/>
              <a:gd name="T78" fmla="*/ 2147483647 w 1244"/>
              <a:gd name="T79" fmla="*/ 2147483647 h 23"/>
              <a:gd name="T80" fmla="*/ 2147483647 w 1244"/>
              <a:gd name="T81" fmla="*/ 2147483647 h 23"/>
              <a:gd name="T82" fmla="*/ 2147483647 w 1244"/>
              <a:gd name="T83" fmla="*/ 2147483647 h 23"/>
              <a:gd name="T84" fmla="*/ 2147483647 w 1244"/>
              <a:gd name="T85" fmla="*/ 2147483647 h 23"/>
              <a:gd name="T86" fmla="*/ 2147483647 w 1244"/>
              <a:gd name="T87" fmla="*/ 2147483647 h 23"/>
              <a:gd name="T88" fmla="*/ 2147483647 w 1244"/>
              <a:gd name="T89" fmla="*/ 2147483647 h 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4" h="23">
                <a:moveTo>
                  <a:pt x="0" y="5"/>
                </a:moveTo>
                <a:lnTo>
                  <a:pt x="6" y="2"/>
                </a:lnTo>
                <a:lnTo>
                  <a:pt x="8" y="1"/>
                </a:lnTo>
                <a:lnTo>
                  <a:pt x="11" y="0"/>
                </a:lnTo>
                <a:lnTo>
                  <a:pt x="15" y="0"/>
                </a:lnTo>
                <a:lnTo>
                  <a:pt x="39" y="0"/>
                </a:lnTo>
                <a:lnTo>
                  <a:pt x="58" y="2"/>
                </a:lnTo>
                <a:lnTo>
                  <a:pt x="67" y="3"/>
                </a:lnTo>
                <a:lnTo>
                  <a:pt x="75" y="3"/>
                </a:lnTo>
                <a:lnTo>
                  <a:pt x="89" y="4"/>
                </a:lnTo>
                <a:lnTo>
                  <a:pt x="279" y="9"/>
                </a:lnTo>
                <a:lnTo>
                  <a:pt x="300" y="10"/>
                </a:lnTo>
                <a:lnTo>
                  <a:pt x="318" y="12"/>
                </a:lnTo>
                <a:lnTo>
                  <a:pt x="334" y="13"/>
                </a:lnTo>
                <a:lnTo>
                  <a:pt x="348" y="14"/>
                </a:lnTo>
                <a:lnTo>
                  <a:pt x="362" y="15"/>
                </a:lnTo>
                <a:lnTo>
                  <a:pt x="386" y="15"/>
                </a:lnTo>
                <a:lnTo>
                  <a:pt x="460" y="16"/>
                </a:lnTo>
                <a:lnTo>
                  <a:pt x="486" y="16"/>
                </a:lnTo>
                <a:lnTo>
                  <a:pt x="499" y="16"/>
                </a:lnTo>
                <a:lnTo>
                  <a:pt x="512" y="18"/>
                </a:lnTo>
                <a:lnTo>
                  <a:pt x="525" y="19"/>
                </a:lnTo>
                <a:lnTo>
                  <a:pt x="555" y="20"/>
                </a:lnTo>
                <a:lnTo>
                  <a:pt x="870" y="21"/>
                </a:lnTo>
                <a:lnTo>
                  <a:pt x="883" y="21"/>
                </a:lnTo>
                <a:lnTo>
                  <a:pt x="895" y="20"/>
                </a:lnTo>
                <a:lnTo>
                  <a:pt x="908" y="19"/>
                </a:lnTo>
                <a:lnTo>
                  <a:pt x="920" y="18"/>
                </a:lnTo>
                <a:lnTo>
                  <a:pt x="932" y="17"/>
                </a:lnTo>
                <a:lnTo>
                  <a:pt x="956" y="16"/>
                </a:lnTo>
                <a:lnTo>
                  <a:pt x="1017" y="16"/>
                </a:lnTo>
                <a:lnTo>
                  <a:pt x="1028" y="15"/>
                </a:lnTo>
                <a:lnTo>
                  <a:pt x="1039" y="14"/>
                </a:lnTo>
                <a:lnTo>
                  <a:pt x="1049" y="13"/>
                </a:lnTo>
                <a:lnTo>
                  <a:pt x="1059" y="12"/>
                </a:lnTo>
                <a:lnTo>
                  <a:pt x="1070" y="11"/>
                </a:lnTo>
                <a:lnTo>
                  <a:pt x="1091" y="11"/>
                </a:lnTo>
                <a:lnTo>
                  <a:pt x="1137" y="10"/>
                </a:lnTo>
                <a:lnTo>
                  <a:pt x="1231" y="10"/>
                </a:lnTo>
                <a:lnTo>
                  <a:pt x="1234" y="11"/>
                </a:lnTo>
                <a:lnTo>
                  <a:pt x="1236" y="12"/>
                </a:lnTo>
                <a:lnTo>
                  <a:pt x="1238" y="13"/>
                </a:lnTo>
                <a:lnTo>
                  <a:pt x="1240" y="15"/>
                </a:lnTo>
                <a:lnTo>
                  <a:pt x="1241" y="16"/>
                </a:lnTo>
                <a:lnTo>
                  <a:pt x="1243"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1799" name="SMARTPenAnnotation51"/>
          <p:cNvSpPr>
            <a:spLocks/>
          </p:cNvSpPr>
          <p:nvPr/>
        </p:nvSpPr>
        <p:spPr bwMode="auto">
          <a:xfrm>
            <a:off x="4867275" y="3992563"/>
            <a:ext cx="2867025" cy="36512"/>
          </a:xfrm>
          <a:custGeom>
            <a:avLst/>
            <a:gdLst>
              <a:gd name="T0" fmla="*/ 0 w 1806"/>
              <a:gd name="T1" fmla="*/ 2147483647 h 23"/>
              <a:gd name="T2" fmla="*/ 2147483647 w 1806"/>
              <a:gd name="T3" fmla="*/ 2147483647 h 23"/>
              <a:gd name="T4" fmla="*/ 2147483647 w 1806"/>
              <a:gd name="T5" fmla="*/ 2147483647 h 23"/>
              <a:gd name="T6" fmla="*/ 2147483647 w 1806"/>
              <a:gd name="T7" fmla="*/ 2147483647 h 23"/>
              <a:gd name="T8" fmla="*/ 2147483647 w 1806"/>
              <a:gd name="T9" fmla="*/ 2147483647 h 23"/>
              <a:gd name="T10" fmla="*/ 2147483647 w 1806"/>
              <a:gd name="T11" fmla="*/ 2147483647 h 23"/>
              <a:gd name="T12" fmla="*/ 2147483647 w 1806"/>
              <a:gd name="T13" fmla="*/ 2147483647 h 23"/>
              <a:gd name="T14" fmla="*/ 2147483647 w 1806"/>
              <a:gd name="T15" fmla="*/ 2147483647 h 23"/>
              <a:gd name="T16" fmla="*/ 2147483647 w 1806"/>
              <a:gd name="T17" fmla="*/ 2147483647 h 23"/>
              <a:gd name="T18" fmla="*/ 2147483647 w 1806"/>
              <a:gd name="T19" fmla="*/ 2147483647 h 23"/>
              <a:gd name="T20" fmla="*/ 2147483647 w 1806"/>
              <a:gd name="T21" fmla="*/ 2147483647 h 23"/>
              <a:gd name="T22" fmla="*/ 2147483647 w 1806"/>
              <a:gd name="T23" fmla="*/ 2147483647 h 23"/>
              <a:gd name="T24" fmla="*/ 2147483647 w 1806"/>
              <a:gd name="T25" fmla="*/ 2147483647 h 23"/>
              <a:gd name="T26" fmla="*/ 2147483647 w 1806"/>
              <a:gd name="T27" fmla="*/ 2147483647 h 23"/>
              <a:gd name="T28" fmla="*/ 2147483647 w 1806"/>
              <a:gd name="T29" fmla="*/ 2147483647 h 23"/>
              <a:gd name="T30" fmla="*/ 2147483647 w 1806"/>
              <a:gd name="T31" fmla="*/ 2147483647 h 23"/>
              <a:gd name="T32" fmla="*/ 2147483647 w 1806"/>
              <a:gd name="T33" fmla="*/ 2147483647 h 23"/>
              <a:gd name="T34" fmla="*/ 2147483647 w 1806"/>
              <a:gd name="T35" fmla="*/ 0 h 23"/>
              <a:gd name="T36" fmla="*/ 2147483647 w 1806"/>
              <a:gd name="T37" fmla="*/ 0 h 23"/>
              <a:gd name="T38" fmla="*/ 2147483647 w 1806"/>
              <a:gd name="T39" fmla="*/ 0 h 23"/>
              <a:gd name="T40" fmla="*/ 2147483647 w 1806"/>
              <a:gd name="T41" fmla="*/ 2147483647 h 23"/>
              <a:gd name="T42" fmla="*/ 2147483647 w 1806"/>
              <a:gd name="T43" fmla="*/ 2147483647 h 23"/>
              <a:gd name="T44" fmla="*/ 2147483647 w 1806"/>
              <a:gd name="T45" fmla="*/ 2147483647 h 23"/>
              <a:gd name="T46" fmla="*/ 2147483647 w 1806"/>
              <a:gd name="T47" fmla="*/ 2147483647 h 23"/>
              <a:gd name="T48" fmla="*/ 2147483647 w 1806"/>
              <a:gd name="T49" fmla="*/ 2147483647 h 23"/>
              <a:gd name="T50" fmla="*/ 2147483647 w 1806"/>
              <a:gd name="T51" fmla="*/ 2147483647 h 23"/>
              <a:gd name="T52" fmla="*/ 2147483647 w 1806"/>
              <a:gd name="T53" fmla="*/ 2147483647 h 23"/>
              <a:gd name="T54" fmla="*/ 2147483647 w 1806"/>
              <a:gd name="T55" fmla="*/ 2147483647 h 23"/>
              <a:gd name="T56" fmla="*/ 2147483647 w 1806"/>
              <a:gd name="T57" fmla="*/ 2147483647 h 23"/>
              <a:gd name="T58" fmla="*/ 2147483647 w 1806"/>
              <a:gd name="T59" fmla="*/ 2147483647 h 23"/>
              <a:gd name="T60" fmla="*/ 2147483647 w 1806"/>
              <a:gd name="T61" fmla="*/ 2147483647 h 23"/>
              <a:gd name="T62" fmla="*/ 2147483647 w 1806"/>
              <a:gd name="T63" fmla="*/ 2147483647 h 23"/>
              <a:gd name="T64" fmla="*/ 2147483647 w 1806"/>
              <a:gd name="T65" fmla="*/ 2147483647 h 23"/>
              <a:gd name="T66" fmla="*/ 2147483647 w 1806"/>
              <a:gd name="T67" fmla="*/ 2147483647 h 23"/>
              <a:gd name="T68" fmla="*/ 2147483647 w 1806"/>
              <a:gd name="T69" fmla="*/ 2147483647 h 23"/>
              <a:gd name="T70" fmla="*/ 2147483647 w 1806"/>
              <a:gd name="T71" fmla="*/ 2147483647 h 23"/>
              <a:gd name="T72" fmla="*/ 2147483647 w 1806"/>
              <a:gd name="T73" fmla="*/ 0 h 23"/>
              <a:gd name="T74" fmla="*/ 2147483647 w 1806"/>
              <a:gd name="T75" fmla="*/ 0 h 23"/>
              <a:gd name="T76" fmla="*/ 2147483647 w 1806"/>
              <a:gd name="T77" fmla="*/ 2147483647 h 23"/>
              <a:gd name="T78" fmla="*/ 2147483647 w 1806"/>
              <a:gd name="T79" fmla="*/ 2147483647 h 23"/>
              <a:gd name="T80" fmla="*/ 2147483647 w 1806"/>
              <a:gd name="T81" fmla="*/ 2147483647 h 23"/>
              <a:gd name="T82" fmla="*/ 2147483647 w 1806"/>
              <a:gd name="T83" fmla="*/ 2147483647 h 23"/>
              <a:gd name="T84" fmla="*/ 2147483647 w 1806"/>
              <a:gd name="T85" fmla="*/ 2147483647 h 23"/>
              <a:gd name="T86" fmla="*/ 2147483647 w 1806"/>
              <a:gd name="T87" fmla="*/ 2147483647 h 23"/>
              <a:gd name="T88" fmla="*/ 2147483647 w 1806"/>
              <a:gd name="T89" fmla="*/ 2147483647 h 23"/>
              <a:gd name="T90" fmla="*/ 2147483647 w 1806"/>
              <a:gd name="T91" fmla="*/ 2147483647 h 23"/>
              <a:gd name="T92" fmla="*/ 2147483647 w 1806"/>
              <a:gd name="T93" fmla="*/ 2147483647 h 23"/>
              <a:gd name="T94" fmla="*/ 2147483647 w 1806"/>
              <a:gd name="T95" fmla="*/ 2147483647 h 23"/>
              <a:gd name="T96" fmla="*/ 2147483647 w 1806"/>
              <a:gd name="T97" fmla="*/ 2147483647 h 23"/>
              <a:gd name="T98" fmla="*/ 2147483647 w 1806"/>
              <a:gd name="T99" fmla="*/ 2147483647 h 23"/>
              <a:gd name="T100" fmla="*/ 2147483647 w 1806"/>
              <a:gd name="T101" fmla="*/ 2147483647 h 23"/>
              <a:gd name="T102" fmla="*/ 2147483647 w 1806"/>
              <a:gd name="T103" fmla="*/ 2147483647 h 23"/>
              <a:gd name="T104" fmla="*/ 2147483647 w 1806"/>
              <a:gd name="T105" fmla="*/ 2147483647 h 23"/>
              <a:gd name="T106" fmla="*/ 2147483647 w 1806"/>
              <a:gd name="T107" fmla="*/ 2147483647 h 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06" h="23">
                <a:moveTo>
                  <a:pt x="0" y="16"/>
                </a:moveTo>
                <a:lnTo>
                  <a:pt x="16" y="16"/>
                </a:lnTo>
                <a:lnTo>
                  <a:pt x="21" y="15"/>
                </a:lnTo>
                <a:lnTo>
                  <a:pt x="25" y="13"/>
                </a:lnTo>
                <a:lnTo>
                  <a:pt x="32" y="12"/>
                </a:lnTo>
                <a:lnTo>
                  <a:pt x="40" y="12"/>
                </a:lnTo>
                <a:lnTo>
                  <a:pt x="49" y="11"/>
                </a:lnTo>
                <a:lnTo>
                  <a:pt x="57" y="11"/>
                </a:lnTo>
                <a:lnTo>
                  <a:pt x="64" y="9"/>
                </a:lnTo>
                <a:lnTo>
                  <a:pt x="71" y="8"/>
                </a:lnTo>
                <a:lnTo>
                  <a:pt x="78" y="7"/>
                </a:lnTo>
                <a:lnTo>
                  <a:pt x="85" y="6"/>
                </a:lnTo>
                <a:lnTo>
                  <a:pt x="92" y="6"/>
                </a:lnTo>
                <a:lnTo>
                  <a:pt x="113" y="4"/>
                </a:lnTo>
                <a:lnTo>
                  <a:pt x="126" y="2"/>
                </a:lnTo>
                <a:lnTo>
                  <a:pt x="138" y="1"/>
                </a:lnTo>
                <a:lnTo>
                  <a:pt x="149" y="1"/>
                </a:lnTo>
                <a:lnTo>
                  <a:pt x="159" y="0"/>
                </a:lnTo>
                <a:lnTo>
                  <a:pt x="221" y="0"/>
                </a:lnTo>
                <a:lnTo>
                  <a:pt x="241" y="0"/>
                </a:lnTo>
                <a:lnTo>
                  <a:pt x="258" y="1"/>
                </a:lnTo>
                <a:lnTo>
                  <a:pt x="273" y="2"/>
                </a:lnTo>
                <a:lnTo>
                  <a:pt x="287" y="3"/>
                </a:lnTo>
                <a:lnTo>
                  <a:pt x="329" y="5"/>
                </a:lnTo>
                <a:lnTo>
                  <a:pt x="387" y="9"/>
                </a:lnTo>
                <a:lnTo>
                  <a:pt x="419" y="10"/>
                </a:lnTo>
                <a:lnTo>
                  <a:pt x="475" y="10"/>
                </a:lnTo>
                <a:lnTo>
                  <a:pt x="667" y="11"/>
                </a:lnTo>
                <a:lnTo>
                  <a:pt x="684" y="10"/>
                </a:lnTo>
                <a:lnTo>
                  <a:pt x="700" y="9"/>
                </a:lnTo>
                <a:lnTo>
                  <a:pt x="716" y="8"/>
                </a:lnTo>
                <a:lnTo>
                  <a:pt x="732" y="7"/>
                </a:lnTo>
                <a:lnTo>
                  <a:pt x="762" y="6"/>
                </a:lnTo>
                <a:lnTo>
                  <a:pt x="811" y="5"/>
                </a:lnTo>
                <a:lnTo>
                  <a:pt x="857" y="3"/>
                </a:lnTo>
                <a:lnTo>
                  <a:pt x="908" y="1"/>
                </a:lnTo>
                <a:lnTo>
                  <a:pt x="950" y="0"/>
                </a:lnTo>
                <a:lnTo>
                  <a:pt x="1055" y="0"/>
                </a:lnTo>
                <a:lnTo>
                  <a:pt x="1130" y="1"/>
                </a:lnTo>
                <a:lnTo>
                  <a:pt x="1219" y="4"/>
                </a:lnTo>
                <a:lnTo>
                  <a:pt x="1240" y="4"/>
                </a:lnTo>
                <a:lnTo>
                  <a:pt x="1260" y="5"/>
                </a:lnTo>
                <a:lnTo>
                  <a:pt x="1278" y="6"/>
                </a:lnTo>
                <a:lnTo>
                  <a:pt x="1296" y="8"/>
                </a:lnTo>
                <a:lnTo>
                  <a:pt x="1459" y="13"/>
                </a:lnTo>
                <a:lnTo>
                  <a:pt x="1615" y="16"/>
                </a:lnTo>
                <a:lnTo>
                  <a:pt x="1670" y="16"/>
                </a:lnTo>
                <a:lnTo>
                  <a:pt x="1682" y="17"/>
                </a:lnTo>
                <a:lnTo>
                  <a:pt x="1696" y="18"/>
                </a:lnTo>
                <a:lnTo>
                  <a:pt x="1710" y="19"/>
                </a:lnTo>
                <a:lnTo>
                  <a:pt x="1722" y="20"/>
                </a:lnTo>
                <a:lnTo>
                  <a:pt x="1732" y="21"/>
                </a:lnTo>
                <a:lnTo>
                  <a:pt x="1755" y="22"/>
                </a:lnTo>
                <a:lnTo>
                  <a:pt x="1805"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1800" name="SMARTPenAnnotation52"/>
          <p:cNvSpPr>
            <a:spLocks/>
          </p:cNvSpPr>
          <p:nvPr/>
        </p:nvSpPr>
        <p:spPr bwMode="auto">
          <a:xfrm>
            <a:off x="965200" y="4510088"/>
            <a:ext cx="1393825" cy="53975"/>
          </a:xfrm>
          <a:custGeom>
            <a:avLst/>
            <a:gdLst>
              <a:gd name="T0" fmla="*/ 0 w 878"/>
              <a:gd name="T1" fmla="*/ 2147483647 h 34"/>
              <a:gd name="T2" fmla="*/ 2147483647 w 878"/>
              <a:gd name="T3" fmla="*/ 2147483647 h 34"/>
              <a:gd name="T4" fmla="*/ 2147483647 w 878"/>
              <a:gd name="T5" fmla="*/ 2147483647 h 34"/>
              <a:gd name="T6" fmla="*/ 2147483647 w 878"/>
              <a:gd name="T7" fmla="*/ 2147483647 h 34"/>
              <a:gd name="T8" fmla="*/ 2147483647 w 878"/>
              <a:gd name="T9" fmla="*/ 2147483647 h 34"/>
              <a:gd name="T10" fmla="*/ 2147483647 w 878"/>
              <a:gd name="T11" fmla="*/ 2147483647 h 34"/>
              <a:gd name="T12" fmla="*/ 2147483647 w 878"/>
              <a:gd name="T13" fmla="*/ 2147483647 h 34"/>
              <a:gd name="T14" fmla="*/ 2147483647 w 878"/>
              <a:gd name="T15" fmla="*/ 2147483647 h 34"/>
              <a:gd name="T16" fmla="*/ 2147483647 w 878"/>
              <a:gd name="T17" fmla="*/ 2147483647 h 34"/>
              <a:gd name="T18" fmla="*/ 2147483647 w 878"/>
              <a:gd name="T19" fmla="*/ 2147483647 h 34"/>
              <a:gd name="T20" fmla="*/ 2147483647 w 878"/>
              <a:gd name="T21" fmla="*/ 2147483647 h 34"/>
              <a:gd name="T22" fmla="*/ 2147483647 w 878"/>
              <a:gd name="T23" fmla="*/ 2147483647 h 34"/>
              <a:gd name="T24" fmla="*/ 2147483647 w 878"/>
              <a:gd name="T25" fmla="*/ 2147483647 h 34"/>
              <a:gd name="T26" fmla="*/ 2147483647 w 878"/>
              <a:gd name="T27" fmla="*/ 2147483647 h 34"/>
              <a:gd name="T28" fmla="*/ 2147483647 w 878"/>
              <a:gd name="T29" fmla="*/ 2147483647 h 34"/>
              <a:gd name="T30" fmla="*/ 2147483647 w 878"/>
              <a:gd name="T31" fmla="*/ 2147483647 h 34"/>
              <a:gd name="T32" fmla="*/ 2147483647 w 878"/>
              <a:gd name="T33" fmla="*/ 2147483647 h 34"/>
              <a:gd name="T34" fmla="*/ 2147483647 w 878"/>
              <a:gd name="T35" fmla="*/ 0 h 34"/>
              <a:gd name="T36" fmla="*/ 2147483647 w 878"/>
              <a:gd name="T37" fmla="*/ 0 h 34"/>
              <a:gd name="T38" fmla="*/ 2147483647 w 878"/>
              <a:gd name="T39" fmla="*/ 0 h 34"/>
              <a:gd name="T40" fmla="*/ 2147483647 w 878"/>
              <a:gd name="T41" fmla="*/ 0 h 34"/>
              <a:gd name="T42" fmla="*/ 2147483647 w 878"/>
              <a:gd name="T43" fmla="*/ 2147483647 h 34"/>
              <a:gd name="T44" fmla="*/ 2147483647 w 878"/>
              <a:gd name="T45" fmla="*/ 2147483647 h 34"/>
              <a:gd name="T46" fmla="*/ 2147483647 w 878"/>
              <a:gd name="T47" fmla="*/ 2147483647 h 34"/>
              <a:gd name="T48" fmla="*/ 2147483647 w 878"/>
              <a:gd name="T49" fmla="*/ 2147483647 h 34"/>
              <a:gd name="T50" fmla="*/ 2147483647 w 878"/>
              <a:gd name="T51" fmla="*/ 2147483647 h 34"/>
              <a:gd name="T52" fmla="*/ 2147483647 w 878"/>
              <a:gd name="T53" fmla="*/ 2147483647 h 34"/>
              <a:gd name="T54" fmla="*/ 2147483647 w 878"/>
              <a:gd name="T55" fmla="*/ 2147483647 h 34"/>
              <a:gd name="T56" fmla="*/ 2147483647 w 878"/>
              <a:gd name="T57" fmla="*/ 2147483647 h 34"/>
              <a:gd name="T58" fmla="*/ 2147483647 w 878"/>
              <a:gd name="T59" fmla="*/ 2147483647 h 34"/>
              <a:gd name="T60" fmla="*/ 2147483647 w 878"/>
              <a:gd name="T61" fmla="*/ 2147483647 h 34"/>
              <a:gd name="T62" fmla="*/ 2147483647 w 878"/>
              <a:gd name="T63" fmla="*/ 2147483647 h 34"/>
              <a:gd name="T64" fmla="*/ 2147483647 w 878"/>
              <a:gd name="T65" fmla="*/ 2147483647 h 34"/>
              <a:gd name="T66" fmla="*/ 2147483647 w 878"/>
              <a:gd name="T67" fmla="*/ 2147483647 h 34"/>
              <a:gd name="T68" fmla="*/ 2147483647 w 878"/>
              <a:gd name="T69" fmla="*/ 2147483647 h 34"/>
              <a:gd name="T70" fmla="*/ 2147483647 w 878"/>
              <a:gd name="T71" fmla="*/ 2147483647 h 34"/>
              <a:gd name="T72" fmla="*/ 2147483647 w 878"/>
              <a:gd name="T73" fmla="*/ 2147483647 h 34"/>
              <a:gd name="T74" fmla="*/ 2147483647 w 878"/>
              <a:gd name="T75" fmla="*/ 2147483647 h 34"/>
              <a:gd name="T76" fmla="*/ 2147483647 w 878"/>
              <a:gd name="T77" fmla="*/ 2147483647 h 34"/>
              <a:gd name="T78" fmla="*/ 2147483647 w 878"/>
              <a:gd name="T79" fmla="*/ 2147483647 h 34"/>
              <a:gd name="T80" fmla="*/ 2147483647 w 878"/>
              <a:gd name="T81" fmla="*/ 2147483647 h 34"/>
              <a:gd name="T82" fmla="*/ 2147483647 w 878"/>
              <a:gd name="T83" fmla="*/ 2147483647 h 34"/>
              <a:gd name="T84" fmla="*/ 2147483647 w 878"/>
              <a:gd name="T85" fmla="*/ 2147483647 h 34"/>
              <a:gd name="T86" fmla="*/ 2147483647 w 878"/>
              <a:gd name="T87" fmla="*/ 2147483647 h 34"/>
              <a:gd name="T88" fmla="*/ 2147483647 w 878"/>
              <a:gd name="T89" fmla="*/ 2147483647 h 34"/>
              <a:gd name="T90" fmla="*/ 2147483647 w 878"/>
              <a:gd name="T91" fmla="*/ 2147483647 h 34"/>
              <a:gd name="T92" fmla="*/ 2147483647 w 878"/>
              <a:gd name="T93" fmla="*/ 2147483647 h 34"/>
              <a:gd name="T94" fmla="*/ 2147483647 w 878"/>
              <a:gd name="T95" fmla="*/ 2147483647 h 34"/>
              <a:gd name="T96" fmla="*/ 2147483647 w 878"/>
              <a:gd name="T97" fmla="*/ 2147483647 h 34"/>
              <a:gd name="T98" fmla="*/ 2147483647 w 878"/>
              <a:gd name="T99" fmla="*/ 2147483647 h 34"/>
              <a:gd name="T100" fmla="*/ 2147483647 w 878"/>
              <a:gd name="T101" fmla="*/ 2147483647 h 34"/>
              <a:gd name="T102" fmla="*/ 2147483647 w 878"/>
              <a:gd name="T103" fmla="*/ 2147483647 h 34"/>
              <a:gd name="T104" fmla="*/ 2147483647 w 878"/>
              <a:gd name="T105" fmla="*/ 2147483647 h 34"/>
              <a:gd name="T106" fmla="*/ 2147483647 w 878"/>
              <a:gd name="T107" fmla="*/ 2147483647 h 34"/>
              <a:gd name="T108" fmla="*/ 2147483647 w 878"/>
              <a:gd name="T109" fmla="*/ 2147483647 h 34"/>
              <a:gd name="T110" fmla="*/ 2147483647 w 878"/>
              <a:gd name="T111" fmla="*/ 2147483647 h 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78" h="34">
                <a:moveTo>
                  <a:pt x="0" y="22"/>
                </a:moveTo>
                <a:lnTo>
                  <a:pt x="8" y="19"/>
                </a:lnTo>
                <a:lnTo>
                  <a:pt x="12" y="18"/>
                </a:lnTo>
                <a:lnTo>
                  <a:pt x="17" y="17"/>
                </a:lnTo>
                <a:lnTo>
                  <a:pt x="20" y="16"/>
                </a:lnTo>
                <a:lnTo>
                  <a:pt x="23" y="15"/>
                </a:lnTo>
                <a:lnTo>
                  <a:pt x="26" y="14"/>
                </a:lnTo>
                <a:lnTo>
                  <a:pt x="31" y="13"/>
                </a:lnTo>
                <a:lnTo>
                  <a:pt x="35" y="12"/>
                </a:lnTo>
                <a:lnTo>
                  <a:pt x="40" y="12"/>
                </a:lnTo>
                <a:lnTo>
                  <a:pt x="45" y="11"/>
                </a:lnTo>
                <a:lnTo>
                  <a:pt x="51" y="10"/>
                </a:lnTo>
                <a:lnTo>
                  <a:pt x="56" y="8"/>
                </a:lnTo>
                <a:lnTo>
                  <a:pt x="64" y="7"/>
                </a:lnTo>
                <a:lnTo>
                  <a:pt x="85" y="3"/>
                </a:lnTo>
                <a:lnTo>
                  <a:pt x="94" y="2"/>
                </a:lnTo>
                <a:lnTo>
                  <a:pt x="103" y="1"/>
                </a:lnTo>
                <a:lnTo>
                  <a:pt x="120" y="0"/>
                </a:lnTo>
                <a:lnTo>
                  <a:pt x="136" y="0"/>
                </a:lnTo>
                <a:lnTo>
                  <a:pt x="189" y="0"/>
                </a:lnTo>
                <a:lnTo>
                  <a:pt x="209" y="0"/>
                </a:lnTo>
                <a:lnTo>
                  <a:pt x="251" y="3"/>
                </a:lnTo>
                <a:lnTo>
                  <a:pt x="268" y="4"/>
                </a:lnTo>
                <a:lnTo>
                  <a:pt x="282" y="6"/>
                </a:lnTo>
                <a:lnTo>
                  <a:pt x="295" y="7"/>
                </a:lnTo>
                <a:lnTo>
                  <a:pt x="314" y="9"/>
                </a:lnTo>
                <a:lnTo>
                  <a:pt x="363" y="13"/>
                </a:lnTo>
                <a:lnTo>
                  <a:pt x="401" y="15"/>
                </a:lnTo>
                <a:lnTo>
                  <a:pt x="415" y="15"/>
                </a:lnTo>
                <a:lnTo>
                  <a:pt x="428" y="16"/>
                </a:lnTo>
                <a:lnTo>
                  <a:pt x="441" y="18"/>
                </a:lnTo>
                <a:lnTo>
                  <a:pt x="453" y="19"/>
                </a:lnTo>
                <a:lnTo>
                  <a:pt x="465" y="20"/>
                </a:lnTo>
                <a:lnTo>
                  <a:pt x="475" y="21"/>
                </a:lnTo>
                <a:lnTo>
                  <a:pt x="550" y="25"/>
                </a:lnTo>
                <a:lnTo>
                  <a:pt x="571" y="26"/>
                </a:lnTo>
                <a:lnTo>
                  <a:pt x="587" y="28"/>
                </a:lnTo>
                <a:lnTo>
                  <a:pt x="601" y="30"/>
                </a:lnTo>
                <a:lnTo>
                  <a:pt x="614" y="31"/>
                </a:lnTo>
                <a:lnTo>
                  <a:pt x="625" y="32"/>
                </a:lnTo>
                <a:lnTo>
                  <a:pt x="646" y="33"/>
                </a:lnTo>
                <a:lnTo>
                  <a:pt x="676" y="33"/>
                </a:lnTo>
                <a:lnTo>
                  <a:pt x="720" y="33"/>
                </a:lnTo>
                <a:lnTo>
                  <a:pt x="731" y="33"/>
                </a:lnTo>
                <a:lnTo>
                  <a:pt x="743" y="32"/>
                </a:lnTo>
                <a:lnTo>
                  <a:pt x="755" y="30"/>
                </a:lnTo>
                <a:lnTo>
                  <a:pt x="768" y="30"/>
                </a:lnTo>
                <a:lnTo>
                  <a:pt x="792" y="29"/>
                </a:lnTo>
                <a:lnTo>
                  <a:pt x="803" y="28"/>
                </a:lnTo>
                <a:lnTo>
                  <a:pt x="813" y="26"/>
                </a:lnTo>
                <a:lnTo>
                  <a:pt x="823" y="25"/>
                </a:lnTo>
                <a:lnTo>
                  <a:pt x="831" y="24"/>
                </a:lnTo>
                <a:lnTo>
                  <a:pt x="838" y="23"/>
                </a:lnTo>
                <a:lnTo>
                  <a:pt x="849" y="23"/>
                </a:lnTo>
                <a:lnTo>
                  <a:pt x="856" y="24"/>
                </a:lnTo>
                <a:lnTo>
                  <a:pt x="877"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1801" name="SMARTPenAnnotation53"/>
          <p:cNvSpPr>
            <a:spLocks/>
          </p:cNvSpPr>
          <p:nvPr/>
        </p:nvSpPr>
        <p:spPr bwMode="auto">
          <a:xfrm>
            <a:off x="4705350" y="4875213"/>
            <a:ext cx="3440113" cy="139700"/>
          </a:xfrm>
          <a:custGeom>
            <a:avLst/>
            <a:gdLst>
              <a:gd name="T0" fmla="*/ 0 w 2167"/>
              <a:gd name="T1" fmla="*/ 2147483647 h 88"/>
              <a:gd name="T2" fmla="*/ 2147483647 w 2167"/>
              <a:gd name="T3" fmla="*/ 2147483647 h 88"/>
              <a:gd name="T4" fmla="*/ 2147483647 w 2167"/>
              <a:gd name="T5" fmla="*/ 2147483647 h 88"/>
              <a:gd name="T6" fmla="*/ 2147483647 w 2167"/>
              <a:gd name="T7" fmla="*/ 2147483647 h 88"/>
              <a:gd name="T8" fmla="*/ 2147483647 w 2167"/>
              <a:gd name="T9" fmla="*/ 2147483647 h 88"/>
              <a:gd name="T10" fmla="*/ 2147483647 w 2167"/>
              <a:gd name="T11" fmla="*/ 2147483647 h 88"/>
              <a:gd name="T12" fmla="*/ 2147483647 w 2167"/>
              <a:gd name="T13" fmla="*/ 2147483647 h 88"/>
              <a:gd name="T14" fmla="*/ 2147483647 w 2167"/>
              <a:gd name="T15" fmla="*/ 2147483647 h 88"/>
              <a:gd name="T16" fmla="*/ 2147483647 w 2167"/>
              <a:gd name="T17" fmla="*/ 2147483647 h 88"/>
              <a:gd name="T18" fmla="*/ 2147483647 w 2167"/>
              <a:gd name="T19" fmla="*/ 2147483647 h 88"/>
              <a:gd name="T20" fmla="*/ 2147483647 w 2167"/>
              <a:gd name="T21" fmla="*/ 2147483647 h 88"/>
              <a:gd name="T22" fmla="*/ 2147483647 w 2167"/>
              <a:gd name="T23" fmla="*/ 2147483647 h 88"/>
              <a:gd name="T24" fmla="*/ 2147483647 w 2167"/>
              <a:gd name="T25" fmla="*/ 2147483647 h 88"/>
              <a:gd name="T26" fmla="*/ 2147483647 w 2167"/>
              <a:gd name="T27" fmla="*/ 2147483647 h 88"/>
              <a:gd name="T28" fmla="*/ 2147483647 w 2167"/>
              <a:gd name="T29" fmla="*/ 2147483647 h 88"/>
              <a:gd name="T30" fmla="*/ 2147483647 w 2167"/>
              <a:gd name="T31" fmla="*/ 2147483647 h 88"/>
              <a:gd name="T32" fmla="*/ 2147483647 w 2167"/>
              <a:gd name="T33" fmla="*/ 2147483647 h 88"/>
              <a:gd name="T34" fmla="*/ 2147483647 w 2167"/>
              <a:gd name="T35" fmla="*/ 2147483647 h 88"/>
              <a:gd name="T36" fmla="*/ 2147483647 w 2167"/>
              <a:gd name="T37" fmla="*/ 2147483647 h 88"/>
              <a:gd name="T38" fmla="*/ 2147483647 w 2167"/>
              <a:gd name="T39" fmla="*/ 2147483647 h 88"/>
              <a:gd name="T40" fmla="*/ 2147483647 w 2167"/>
              <a:gd name="T41" fmla="*/ 2147483647 h 88"/>
              <a:gd name="T42" fmla="*/ 2147483647 w 2167"/>
              <a:gd name="T43" fmla="*/ 2147483647 h 88"/>
              <a:gd name="T44" fmla="*/ 2147483647 w 2167"/>
              <a:gd name="T45" fmla="*/ 2147483647 h 88"/>
              <a:gd name="T46" fmla="*/ 2147483647 w 2167"/>
              <a:gd name="T47" fmla="*/ 2147483647 h 88"/>
              <a:gd name="T48" fmla="*/ 2147483647 w 2167"/>
              <a:gd name="T49" fmla="*/ 2147483647 h 88"/>
              <a:gd name="T50" fmla="*/ 2147483647 w 2167"/>
              <a:gd name="T51" fmla="*/ 2147483647 h 88"/>
              <a:gd name="T52" fmla="*/ 2147483647 w 2167"/>
              <a:gd name="T53" fmla="*/ 2147483647 h 88"/>
              <a:gd name="T54" fmla="*/ 2147483647 w 2167"/>
              <a:gd name="T55" fmla="*/ 2147483647 h 88"/>
              <a:gd name="T56" fmla="*/ 2147483647 w 2167"/>
              <a:gd name="T57" fmla="*/ 2147483647 h 88"/>
              <a:gd name="T58" fmla="*/ 2147483647 w 2167"/>
              <a:gd name="T59" fmla="*/ 2147483647 h 88"/>
              <a:gd name="T60" fmla="*/ 2147483647 w 2167"/>
              <a:gd name="T61" fmla="*/ 2147483647 h 88"/>
              <a:gd name="T62" fmla="*/ 2147483647 w 2167"/>
              <a:gd name="T63" fmla="*/ 2147483647 h 88"/>
              <a:gd name="T64" fmla="*/ 2147483647 w 2167"/>
              <a:gd name="T65" fmla="*/ 2147483647 h 88"/>
              <a:gd name="T66" fmla="*/ 2147483647 w 2167"/>
              <a:gd name="T67" fmla="*/ 2147483647 h 88"/>
              <a:gd name="T68" fmla="*/ 2147483647 w 2167"/>
              <a:gd name="T69" fmla="*/ 2147483647 h 88"/>
              <a:gd name="T70" fmla="*/ 2147483647 w 2167"/>
              <a:gd name="T71" fmla="*/ 2147483647 h 88"/>
              <a:gd name="T72" fmla="*/ 2147483647 w 2167"/>
              <a:gd name="T73" fmla="*/ 2147483647 h 88"/>
              <a:gd name="T74" fmla="*/ 2147483647 w 2167"/>
              <a:gd name="T75" fmla="*/ 2147483647 h 88"/>
              <a:gd name="T76" fmla="*/ 2147483647 w 2167"/>
              <a:gd name="T77" fmla="*/ 2147483647 h 88"/>
              <a:gd name="T78" fmla="*/ 2147483647 w 2167"/>
              <a:gd name="T79" fmla="*/ 2147483647 h 88"/>
              <a:gd name="T80" fmla="*/ 2147483647 w 2167"/>
              <a:gd name="T81" fmla="*/ 2147483647 h 88"/>
              <a:gd name="T82" fmla="*/ 2147483647 w 2167"/>
              <a:gd name="T83" fmla="*/ 2147483647 h 88"/>
              <a:gd name="T84" fmla="*/ 2147483647 w 2167"/>
              <a:gd name="T85" fmla="*/ 2147483647 h 88"/>
              <a:gd name="T86" fmla="*/ 2147483647 w 2167"/>
              <a:gd name="T87" fmla="*/ 2147483647 h 88"/>
              <a:gd name="T88" fmla="*/ 2147483647 w 2167"/>
              <a:gd name="T89" fmla="*/ 2147483647 h 88"/>
              <a:gd name="T90" fmla="*/ 2147483647 w 2167"/>
              <a:gd name="T91" fmla="*/ 2147483647 h 88"/>
              <a:gd name="T92" fmla="*/ 2147483647 w 2167"/>
              <a:gd name="T93" fmla="*/ 2147483647 h 88"/>
              <a:gd name="T94" fmla="*/ 2147483647 w 2167"/>
              <a:gd name="T95" fmla="*/ 2147483647 h 88"/>
              <a:gd name="T96" fmla="*/ 2147483647 w 2167"/>
              <a:gd name="T97" fmla="*/ 2147483647 h 88"/>
              <a:gd name="T98" fmla="*/ 2147483647 w 2167"/>
              <a:gd name="T99" fmla="*/ 2147483647 h 88"/>
              <a:gd name="T100" fmla="*/ 2147483647 w 2167"/>
              <a:gd name="T101" fmla="*/ 2147483647 h 88"/>
              <a:gd name="T102" fmla="*/ 2147483647 w 2167"/>
              <a:gd name="T103" fmla="*/ 2147483647 h 88"/>
              <a:gd name="T104" fmla="*/ 2147483647 w 2167"/>
              <a:gd name="T105" fmla="*/ 2147483647 h 88"/>
              <a:gd name="T106" fmla="*/ 2147483647 w 2167"/>
              <a:gd name="T107" fmla="*/ 2147483647 h 88"/>
              <a:gd name="T108" fmla="*/ 2147483647 w 2167"/>
              <a:gd name="T109" fmla="*/ 0 h 88"/>
              <a:gd name="T110" fmla="*/ 2147483647 w 2167"/>
              <a:gd name="T111" fmla="*/ 2147483647 h 88"/>
              <a:gd name="T112" fmla="*/ 2147483647 w 2167"/>
              <a:gd name="T113" fmla="*/ 2147483647 h 88"/>
              <a:gd name="T114" fmla="*/ 2147483647 w 2167"/>
              <a:gd name="T115" fmla="*/ 2147483647 h 88"/>
              <a:gd name="T116" fmla="*/ 2147483647 w 2167"/>
              <a:gd name="T117" fmla="*/ 2147483647 h 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7" h="88">
                <a:moveTo>
                  <a:pt x="0" y="79"/>
                </a:moveTo>
                <a:lnTo>
                  <a:pt x="9" y="76"/>
                </a:lnTo>
                <a:lnTo>
                  <a:pt x="67" y="73"/>
                </a:lnTo>
                <a:lnTo>
                  <a:pt x="86" y="72"/>
                </a:lnTo>
                <a:lnTo>
                  <a:pt x="106" y="70"/>
                </a:lnTo>
                <a:lnTo>
                  <a:pt x="167" y="68"/>
                </a:lnTo>
                <a:lnTo>
                  <a:pt x="407" y="68"/>
                </a:lnTo>
                <a:lnTo>
                  <a:pt x="448" y="69"/>
                </a:lnTo>
                <a:lnTo>
                  <a:pt x="487" y="72"/>
                </a:lnTo>
                <a:lnTo>
                  <a:pt x="543" y="73"/>
                </a:lnTo>
                <a:lnTo>
                  <a:pt x="579" y="75"/>
                </a:lnTo>
                <a:lnTo>
                  <a:pt x="606" y="77"/>
                </a:lnTo>
                <a:lnTo>
                  <a:pt x="663" y="79"/>
                </a:lnTo>
                <a:lnTo>
                  <a:pt x="705" y="83"/>
                </a:lnTo>
                <a:lnTo>
                  <a:pt x="768" y="84"/>
                </a:lnTo>
                <a:lnTo>
                  <a:pt x="877" y="85"/>
                </a:lnTo>
                <a:lnTo>
                  <a:pt x="902" y="86"/>
                </a:lnTo>
                <a:lnTo>
                  <a:pt x="938" y="87"/>
                </a:lnTo>
                <a:lnTo>
                  <a:pt x="1000" y="85"/>
                </a:lnTo>
                <a:lnTo>
                  <a:pt x="1083" y="85"/>
                </a:lnTo>
                <a:lnTo>
                  <a:pt x="1118" y="83"/>
                </a:lnTo>
                <a:lnTo>
                  <a:pt x="1134" y="82"/>
                </a:lnTo>
                <a:lnTo>
                  <a:pt x="1236" y="75"/>
                </a:lnTo>
                <a:lnTo>
                  <a:pt x="1255" y="73"/>
                </a:lnTo>
                <a:lnTo>
                  <a:pt x="1272" y="71"/>
                </a:lnTo>
                <a:lnTo>
                  <a:pt x="1316" y="69"/>
                </a:lnTo>
                <a:lnTo>
                  <a:pt x="1370" y="67"/>
                </a:lnTo>
                <a:lnTo>
                  <a:pt x="1410" y="65"/>
                </a:lnTo>
                <a:lnTo>
                  <a:pt x="1428" y="63"/>
                </a:lnTo>
                <a:lnTo>
                  <a:pt x="1460" y="60"/>
                </a:lnTo>
                <a:lnTo>
                  <a:pt x="1556" y="55"/>
                </a:lnTo>
                <a:lnTo>
                  <a:pt x="1586" y="53"/>
                </a:lnTo>
                <a:lnTo>
                  <a:pt x="1651" y="51"/>
                </a:lnTo>
                <a:lnTo>
                  <a:pt x="1721" y="51"/>
                </a:lnTo>
                <a:lnTo>
                  <a:pt x="1754" y="49"/>
                </a:lnTo>
                <a:lnTo>
                  <a:pt x="1773" y="48"/>
                </a:lnTo>
                <a:lnTo>
                  <a:pt x="1789" y="46"/>
                </a:lnTo>
                <a:lnTo>
                  <a:pt x="1803" y="45"/>
                </a:lnTo>
                <a:lnTo>
                  <a:pt x="1815" y="43"/>
                </a:lnTo>
                <a:lnTo>
                  <a:pt x="1858" y="40"/>
                </a:lnTo>
                <a:lnTo>
                  <a:pt x="1880" y="37"/>
                </a:lnTo>
                <a:lnTo>
                  <a:pt x="1909" y="32"/>
                </a:lnTo>
                <a:lnTo>
                  <a:pt x="1925" y="29"/>
                </a:lnTo>
                <a:lnTo>
                  <a:pt x="1942" y="26"/>
                </a:lnTo>
                <a:lnTo>
                  <a:pt x="1993" y="19"/>
                </a:lnTo>
                <a:lnTo>
                  <a:pt x="2005" y="17"/>
                </a:lnTo>
                <a:lnTo>
                  <a:pt x="2015" y="15"/>
                </a:lnTo>
                <a:lnTo>
                  <a:pt x="2034" y="13"/>
                </a:lnTo>
                <a:lnTo>
                  <a:pt x="2050" y="12"/>
                </a:lnTo>
                <a:lnTo>
                  <a:pt x="2058" y="10"/>
                </a:lnTo>
                <a:lnTo>
                  <a:pt x="2073" y="8"/>
                </a:lnTo>
                <a:lnTo>
                  <a:pt x="2092" y="6"/>
                </a:lnTo>
                <a:lnTo>
                  <a:pt x="2104" y="3"/>
                </a:lnTo>
                <a:lnTo>
                  <a:pt x="2126" y="1"/>
                </a:lnTo>
                <a:lnTo>
                  <a:pt x="2150" y="0"/>
                </a:lnTo>
                <a:lnTo>
                  <a:pt x="2152" y="1"/>
                </a:lnTo>
                <a:lnTo>
                  <a:pt x="2156" y="3"/>
                </a:lnTo>
                <a:lnTo>
                  <a:pt x="2160" y="5"/>
                </a:lnTo>
                <a:lnTo>
                  <a:pt x="2166"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1802" name="SMARTPenAnnotation54"/>
          <p:cNvSpPr>
            <a:spLocks/>
          </p:cNvSpPr>
          <p:nvPr/>
        </p:nvSpPr>
        <p:spPr bwMode="auto">
          <a:xfrm>
            <a:off x="1000125" y="5419725"/>
            <a:ext cx="760413" cy="82550"/>
          </a:xfrm>
          <a:custGeom>
            <a:avLst/>
            <a:gdLst>
              <a:gd name="T0" fmla="*/ 0 w 479"/>
              <a:gd name="T1" fmla="*/ 2147483647 h 52"/>
              <a:gd name="T2" fmla="*/ 2147483647 w 479"/>
              <a:gd name="T3" fmla="*/ 2147483647 h 52"/>
              <a:gd name="T4" fmla="*/ 2147483647 w 479"/>
              <a:gd name="T5" fmla="*/ 2147483647 h 52"/>
              <a:gd name="T6" fmla="*/ 2147483647 w 479"/>
              <a:gd name="T7" fmla="*/ 2147483647 h 52"/>
              <a:gd name="T8" fmla="*/ 2147483647 w 479"/>
              <a:gd name="T9" fmla="*/ 2147483647 h 52"/>
              <a:gd name="T10" fmla="*/ 2147483647 w 479"/>
              <a:gd name="T11" fmla="*/ 2147483647 h 52"/>
              <a:gd name="T12" fmla="*/ 2147483647 w 479"/>
              <a:gd name="T13" fmla="*/ 2147483647 h 52"/>
              <a:gd name="T14" fmla="*/ 2147483647 w 479"/>
              <a:gd name="T15" fmla="*/ 2147483647 h 52"/>
              <a:gd name="T16" fmla="*/ 2147483647 w 479"/>
              <a:gd name="T17" fmla="*/ 2147483647 h 52"/>
              <a:gd name="T18" fmla="*/ 2147483647 w 479"/>
              <a:gd name="T19" fmla="*/ 2147483647 h 52"/>
              <a:gd name="T20" fmla="*/ 2147483647 w 479"/>
              <a:gd name="T21" fmla="*/ 2147483647 h 52"/>
              <a:gd name="T22" fmla="*/ 2147483647 w 479"/>
              <a:gd name="T23" fmla="*/ 2147483647 h 52"/>
              <a:gd name="T24" fmla="*/ 2147483647 w 479"/>
              <a:gd name="T25" fmla="*/ 2147483647 h 52"/>
              <a:gd name="T26" fmla="*/ 2147483647 w 479"/>
              <a:gd name="T27" fmla="*/ 2147483647 h 52"/>
              <a:gd name="T28" fmla="*/ 2147483647 w 479"/>
              <a:gd name="T29" fmla="*/ 2147483647 h 52"/>
              <a:gd name="T30" fmla="*/ 2147483647 w 479"/>
              <a:gd name="T31" fmla="*/ 2147483647 h 52"/>
              <a:gd name="T32" fmla="*/ 2147483647 w 479"/>
              <a:gd name="T33" fmla="*/ 2147483647 h 52"/>
              <a:gd name="T34" fmla="*/ 2147483647 w 479"/>
              <a:gd name="T35" fmla="*/ 2147483647 h 52"/>
              <a:gd name="T36" fmla="*/ 2147483647 w 479"/>
              <a:gd name="T37" fmla="*/ 2147483647 h 52"/>
              <a:gd name="T38" fmla="*/ 2147483647 w 479"/>
              <a:gd name="T39" fmla="*/ 2147483647 h 52"/>
              <a:gd name="T40" fmla="*/ 2147483647 w 479"/>
              <a:gd name="T41" fmla="*/ 2147483647 h 52"/>
              <a:gd name="T42" fmla="*/ 2147483647 w 479"/>
              <a:gd name="T43" fmla="*/ 2147483647 h 52"/>
              <a:gd name="T44" fmla="*/ 2147483647 w 479"/>
              <a:gd name="T45" fmla="*/ 2147483647 h 52"/>
              <a:gd name="T46" fmla="*/ 2147483647 w 479"/>
              <a:gd name="T47" fmla="*/ 2147483647 h 52"/>
              <a:gd name="T48" fmla="*/ 2147483647 w 479"/>
              <a:gd name="T49" fmla="*/ 2147483647 h 52"/>
              <a:gd name="T50" fmla="*/ 2147483647 w 479"/>
              <a:gd name="T51" fmla="*/ 2147483647 h 52"/>
              <a:gd name="T52" fmla="*/ 2147483647 w 479"/>
              <a:gd name="T53" fmla="*/ 2147483647 h 52"/>
              <a:gd name="T54" fmla="*/ 2147483647 w 479"/>
              <a:gd name="T55" fmla="*/ 2147483647 h 52"/>
              <a:gd name="T56" fmla="*/ 2147483647 w 479"/>
              <a:gd name="T57" fmla="*/ 2147483647 h 52"/>
              <a:gd name="T58" fmla="*/ 2147483647 w 479"/>
              <a:gd name="T59" fmla="*/ 2147483647 h 52"/>
              <a:gd name="T60" fmla="*/ 2147483647 w 479"/>
              <a:gd name="T61" fmla="*/ 0 h 52"/>
              <a:gd name="T62" fmla="*/ 2147483647 w 479"/>
              <a:gd name="T63" fmla="*/ 2147483647 h 52"/>
              <a:gd name="T64" fmla="*/ 2147483647 w 479"/>
              <a:gd name="T65" fmla="*/ 2147483647 h 52"/>
              <a:gd name="T66" fmla="*/ 2147483647 w 479"/>
              <a:gd name="T67" fmla="*/ 2147483647 h 52"/>
              <a:gd name="T68" fmla="*/ 2147483647 w 479"/>
              <a:gd name="T69" fmla="*/ 2147483647 h 52"/>
              <a:gd name="T70" fmla="*/ 2147483647 w 479"/>
              <a:gd name="T71" fmla="*/ 2147483647 h 52"/>
              <a:gd name="T72" fmla="*/ 2147483647 w 479"/>
              <a:gd name="T73" fmla="*/ 2147483647 h 52"/>
              <a:gd name="T74" fmla="*/ 2147483647 w 479"/>
              <a:gd name="T75" fmla="*/ 2147483647 h 52"/>
              <a:gd name="T76" fmla="*/ 2147483647 w 479"/>
              <a:gd name="T77" fmla="*/ 2147483647 h 52"/>
              <a:gd name="T78" fmla="*/ 2147483647 w 479"/>
              <a:gd name="T79" fmla="*/ 2147483647 h 52"/>
              <a:gd name="T80" fmla="*/ 2147483647 w 479"/>
              <a:gd name="T81" fmla="*/ 2147483647 h 52"/>
              <a:gd name="T82" fmla="*/ 2147483647 w 479"/>
              <a:gd name="T83" fmla="*/ 2147483647 h 52"/>
              <a:gd name="T84" fmla="*/ 2147483647 w 479"/>
              <a:gd name="T85" fmla="*/ 2147483647 h 52"/>
              <a:gd name="T86" fmla="*/ 2147483647 w 479"/>
              <a:gd name="T87" fmla="*/ 2147483647 h 52"/>
              <a:gd name="T88" fmla="*/ 2147483647 w 479"/>
              <a:gd name="T89" fmla="*/ 2147483647 h 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9" h="52">
                <a:moveTo>
                  <a:pt x="0" y="40"/>
                </a:moveTo>
                <a:lnTo>
                  <a:pt x="10" y="35"/>
                </a:lnTo>
                <a:lnTo>
                  <a:pt x="19" y="34"/>
                </a:lnTo>
                <a:lnTo>
                  <a:pt x="22" y="33"/>
                </a:lnTo>
                <a:lnTo>
                  <a:pt x="24" y="31"/>
                </a:lnTo>
                <a:lnTo>
                  <a:pt x="30" y="30"/>
                </a:lnTo>
                <a:lnTo>
                  <a:pt x="33" y="29"/>
                </a:lnTo>
                <a:lnTo>
                  <a:pt x="53" y="26"/>
                </a:lnTo>
                <a:lnTo>
                  <a:pt x="67" y="23"/>
                </a:lnTo>
                <a:lnTo>
                  <a:pt x="79" y="21"/>
                </a:lnTo>
                <a:lnTo>
                  <a:pt x="88" y="20"/>
                </a:lnTo>
                <a:lnTo>
                  <a:pt x="96" y="19"/>
                </a:lnTo>
                <a:lnTo>
                  <a:pt x="104" y="18"/>
                </a:lnTo>
                <a:lnTo>
                  <a:pt x="110" y="16"/>
                </a:lnTo>
                <a:lnTo>
                  <a:pt x="117" y="15"/>
                </a:lnTo>
                <a:lnTo>
                  <a:pt x="123" y="14"/>
                </a:lnTo>
                <a:lnTo>
                  <a:pt x="138" y="13"/>
                </a:lnTo>
                <a:lnTo>
                  <a:pt x="144" y="12"/>
                </a:lnTo>
                <a:lnTo>
                  <a:pt x="151" y="10"/>
                </a:lnTo>
                <a:lnTo>
                  <a:pt x="157" y="9"/>
                </a:lnTo>
                <a:lnTo>
                  <a:pt x="163" y="8"/>
                </a:lnTo>
                <a:lnTo>
                  <a:pt x="174" y="7"/>
                </a:lnTo>
                <a:lnTo>
                  <a:pt x="187" y="6"/>
                </a:lnTo>
                <a:lnTo>
                  <a:pt x="201" y="6"/>
                </a:lnTo>
                <a:lnTo>
                  <a:pt x="209" y="4"/>
                </a:lnTo>
                <a:lnTo>
                  <a:pt x="216" y="3"/>
                </a:lnTo>
                <a:lnTo>
                  <a:pt x="225" y="2"/>
                </a:lnTo>
                <a:lnTo>
                  <a:pt x="236" y="2"/>
                </a:lnTo>
                <a:lnTo>
                  <a:pt x="257" y="1"/>
                </a:lnTo>
                <a:lnTo>
                  <a:pt x="285" y="1"/>
                </a:lnTo>
                <a:lnTo>
                  <a:pt x="346" y="0"/>
                </a:lnTo>
                <a:lnTo>
                  <a:pt x="356" y="1"/>
                </a:lnTo>
                <a:lnTo>
                  <a:pt x="365" y="2"/>
                </a:lnTo>
                <a:lnTo>
                  <a:pt x="373" y="3"/>
                </a:lnTo>
                <a:lnTo>
                  <a:pt x="380" y="5"/>
                </a:lnTo>
                <a:lnTo>
                  <a:pt x="386" y="6"/>
                </a:lnTo>
                <a:lnTo>
                  <a:pt x="393" y="8"/>
                </a:lnTo>
                <a:lnTo>
                  <a:pt x="400" y="10"/>
                </a:lnTo>
                <a:lnTo>
                  <a:pt x="416" y="14"/>
                </a:lnTo>
                <a:lnTo>
                  <a:pt x="424" y="16"/>
                </a:lnTo>
                <a:lnTo>
                  <a:pt x="431" y="19"/>
                </a:lnTo>
                <a:lnTo>
                  <a:pt x="452" y="30"/>
                </a:lnTo>
                <a:lnTo>
                  <a:pt x="457" y="33"/>
                </a:lnTo>
                <a:lnTo>
                  <a:pt x="462" y="37"/>
                </a:lnTo>
                <a:lnTo>
                  <a:pt x="478"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1803" name="SMARTPenAnnotation55"/>
          <p:cNvSpPr>
            <a:spLocks/>
          </p:cNvSpPr>
          <p:nvPr/>
        </p:nvSpPr>
        <p:spPr bwMode="auto">
          <a:xfrm>
            <a:off x="2089150" y="5451475"/>
            <a:ext cx="949325" cy="77788"/>
          </a:xfrm>
          <a:custGeom>
            <a:avLst/>
            <a:gdLst>
              <a:gd name="T0" fmla="*/ 0 w 598"/>
              <a:gd name="T1" fmla="*/ 2147483647 h 49"/>
              <a:gd name="T2" fmla="*/ 0 w 598"/>
              <a:gd name="T3" fmla="*/ 2147483647 h 49"/>
              <a:gd name="T4" fmla="*/ 2147483647 w 598"/>
              <a:gd name="T5" fmla="*/ 2147483647 h 49"/>
              <a:gd name="T6" fmla="*/ 2147483647 w 598"/>
              <a:gd name="T7" fmla="*/ 2147483647 h 49"/>
              <a:gd name="T8" fmla="*/ 2147483647 w 598"/>
              <a:gd name="T9" fmla="*/ 2147483647 h 49"/>
              <a:gd name="T10" fmla="*/ 2147483647 w 598"/>
              <a:gd name="T11" fmla="*/ 2147483647 h 49"/>
              <a:gd name="T12" fmla="*/ 2147483647 w 598"/>
              <a:gd name="T13" fmla="*/ 2147483647 h 49"/>
              <a:gd name="T14" fmla="*/ 2147483647 w 598"/>
              <a:gd name="T15" fmla="*/ 2147483647 h 49"/>
              <a:gd name="T16" fmla="*/ 2147483647 w 598"/>
              <a:gd name="T17" fmla="*/ 2147483647 h 49"/>
              <a:gd name="T18" fmla="*/ 2147483647 w 598"/>
              <a:gd name="T19" fmla="*/ 2147483647 h 49"/>
              <a:gd name="T20" fmla="*/ 2147483647 w 598"/>
              <a:gd name="T21" fmla="*/ 2147483647 h 49"/>
              <a:gd name="T22" fmla="*/ 2147483647 w 598"/>
              <a:gd name="T23" fmla="*/ 2147483647 h 49"/>
              <a:gd name="T24" fmla="*/ 2147483647 w 598"/>
              <a:gd name="T25" fmla="*/ 2147483647 h 49"/>
              <a:gd name="T26" fmla="*/ 2147483647 w 598"/>
              <a:gd name="T27" fmla="*/ 2147483647 h 49"/>
              <a:gd name="T28" fmla="*/ 2147483647 w 598"/>
              <a:gd name="T29" fmla="*/ 2147483647 h 49"/>
              <a:gd name="T30" fmla="*/ 2147483647 w 598"/>
              <a:gd name="T31" fmla="*/ 2147483647 h 49"/>
              <a:gd name="T32" fmla="*/ 2147483647 w 598"/>
              <a:gd name="T33" fmla="*/ 2147483647 h 49"/>
              <a:gd name="T34" fmla="*/ 2147483647 w 598"/>
              <a:gd name="T35" fmla="*/ 2147483647 h 49"/>
              <a:gd name="T36" fmla="*/ 2147483647 w 598"/>
              <a:gd name="T37" fmla="*/ 2147483647 h 49"/>
              <a:gd name="T38" fmla="*/ 2147483647 w 598"/>
              <a:gd name="T39" fmla="*/ 2147483647 h 49"/>
              <a:gd name="T40" fmla="*/ 2147483647 w 598"/>
              <a:gd name="T41" fmla="*/ 2147483647 h 49"/>
              <a:gd name="T42" fmla="*/ 2147483647 w 598"/>
              <a:gd name="T43" fmla="*/ 2147483647 h 49"/>
              <a:gd name="T44" fmla="*/ 2147483647 w 598"/>
              <a:gd name="T45" fmla="*/ 2147483647 h 49"/>
              <a:gd name="T46" fmla="*/ 2147483647 w 598"/>
              <a:gd name="T47" fmla="*/ 2147483647 h 49"/>
              <a:gd name="T48" fmla="*/ 2147483647 w 598"/>
              <a:gd name="T49" fmla="*/ 2147483647 h 49"/>
              <a:gd name="T50" fmla="*/ 2147483647 w 598"/>
              <a:gd name="T51" fmla="*/ 2147483647 h 49"/>
              <a:gd name="T52" fmla="*/ 2147483647 w 598"/>
              <a:gd name="T53" fmla="*/ 2147483647 h 49"/>
              <a:gd name="T54" fmla="*/ 2147483647 w 598"/>
              <a:gd name="T55" fmla="*/ 2147483647 h 49"/>
              <a:gd name="T56" fmla="*/ 2147483647 w 598"/>
              <a:gd name="T57" fmla="*/ 2147483647 h 49"/>
              <a:gd name="T58" fmla="*/ 2147483647 w 598"/>
              <a:gd name="T59" fmla="*/ 2147483647 h 49"/>
              <a:gd name="T60" fmla="*/ 2147483647 w 598"/>
              <a:gd name="T61" fmla="*/ 2147483647 h 49"/>
              <a:gd name="T62" fmla="*/ 2147483647 w 598"/>
              <a:gd name="T63" fmla="*/ 2147483647 h 49"/>
              <a:gd name="T64" fmla="*/ 2147483647 w 598"/>
              <a:gd name="T65" fmla="*/ 2147483647 h 49"/>
              <a:gd name="T66" fmla="*/ 2147483647 w 598"/>
              <a:gd name="T67" fmla="*/ 2147483647 h 49"/>
              <a:gd name="T68" fmla="*/ 2147483647 w 598"/>
              <a:gd name="T69" fmla="*/ 2147483647 h 49"/>
              <a:gd name="T70" fmla="*/ 2147483647 w 598"/>
              <a:gd name="T71" fmla="*/ 2147483647 h 49"/>
              <a:gd name="T72" fmla="*/ 2147483647 w 598"/>
              <a:gd name="T73" fmla="*/ 2147483647 h 49"/>
              <a:gd name="T74" fmla="*/ 2147483647 w 598"/>
              <a:gd name="T75" fmla="*/ 2147483647 h 49"/>
              <a:gd name="T76" fmla="*/ 2147483647 w 598"/>
              <a:gd name="T77" fmla="*/ 2147483647 h 49"/>
              <a:gd name="T78" fmla="*/ 2147483647 w 598"/>
              <a:gd name="T79" fmla="*/ 2147483647 h 49"/>
              <a:gd name="T80" fmla="*/ 2147483647 w 598"/>
              <a:gd name="T81" fmla="*/ 0 h 49"/>
              <a:gd name="T82" fmla="*/ 2147483647 w 598"/>
              <a:gd name="T83" fmla="*/ 0 h 49"/>
              <a:gd name="T84" fmla="*/ 2147483647 w 598"/>
              <a:gd name="T85" fmla="*/ 0 h 49"/>
              <a:gd name="T86" fmla="*/ 2147483647 w 598"/>
              <a:gd name="T87" fmla="*/ 2147483647 h 49"/>
              <a:gd name="T88" fmla="*/ 2147483647 w 598"/>
              <a:gd name="T89" fmla="*/ 2147483647 h 49"/>
              <a:gd name="T90" fmla="*/ 2147483647 w 598"/>
              <a:gd name="T91" fmla="*/ 2147483647 h 49"/>
              <a:gd name="T92" fmla="*/ 2147483647 w 598"/>
              <a:gd name="T93" fmla="*/ 2147483647 h 49"/>
              <a:gd name="T94" fmla="*/ 2147483647 w 598"/>
              <a:gd name="T95" fmla="*/ 2147483647 h 49"/>
              <a:gd name="T96" fmla="*/ 2147483647 w 598"/>
              <a:gd name="T97" fmla="*/ 2147483647 h 49"/>
              <a:gd name="T98" fmla="*/ 2147483647 w 598"/>
              <a:gd name="T99" fmla="*/ 2147483647 h 49"/>
              <a:gd name="T100" fmla="*/ 2147483647 w 598"/>
              <a:gd name="T101" fmla="*/ 2147483647 h 49"/>
              <a:gd name="T102" fmla="*/ 2147483647 w 598"/>
              <a:gd name="T103" fmla="*/ 2147483647 h 49"/>
              <a:gd name="T104" fmla="*/ 2147483647 w 598"/>
              <a:gd name="T105" fmla="*/ 2147483647 h 49"/>
              <a:gd name="T106" fmla="*/ 2147483647 w 598"/>
              <a:gd name="T107" fmla="*/ 2147483647 h 49"/>
              <a:gd name="T108" fmla="*/ 2147483647 w 598"/>
              <a:gd name="T109" fmla="*/ 2147483647 h 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8" h="49">
                <a:moveTo>
                  <a:pt x="0" y="48"/>
                </a:moveTo>
                <a:lnTo>
                  <a:pt x="0" y="45"/>
                </a:lnTo>
                <a:lnTo>
                  <a:pt x="1" y="43"/>
                </a:lnTo>
                <a:lnTo>
                  <a:pt x="2" y="42"/>
                </a:lnTo>
                <a:lnTo>
                  <a:pt x="3" y="40"/>
                </a:lnTo>
                <a:lnTo>
                  <a:pt x="5" y="38"/>
                </a:lnTo>
                <a:lnTo>
                  <a:pt x="6" y="36"/>
                </a:lnTo>
                <a:lnTo>
                  <a:pt x="8" y="35"/>
                </a:lnTo>
                <a:lnTo>
                  <a:pt x="10" y="33"/>
                </a:lnTo>
                <a:lnTo>
                  <a:pt x="16" y="32"/>
                </a:lnTo>
                <a:lnTo>
                  <a:pt x="19" y="31"/>
                </a:lnTo>
                <a:lnTo>
                  <a:pt x="22" y="30"/>
                </a:lnTo>
                <a:lnTo>
                  <a:pt x="24" y="28"/>
                </a:lnTo>
                <a:lnTo>
                  <a:pt x="27" y="27"/>
                </a:lnTo>
                <a:lnTo>
                  <a:pt x="31" y="25"/>
                </a:lnTo>
                <a:lnTo>
                  <a:pt x="36" y="23"/>
                </a:lnTo>
                <a:lnTo>
                  <a:pt x="40" y="22"/>
                </a:lnTo>
                <a:lnTo>
                  <a:pt x="48" y="21"/>
                </a:lnTo>
                <a:lnTo>
                  <a:pt x="53" y="20"/>
                </a:lnTo>
                <a:lnTo>
                  <a:pt x="58" y="19"/>
                </a:lnTo>
                <a:lnTo>
                  <a:pt x="63" y="17"/>
                </a:lnTo>
                <a:lnTo>
                  <a:pt x="71" y="16"/>
                </a:lnTo>
                <a:lnTo>
                  <a:pt x="80" y="15"/>
                </a:lnTo>
                <a:lnTo>
                  <a:pt x="91" y="15"/>
                </a:lnTo>
                <a:lnTo>
                  <a:pt x="101" y="14"/>
                </a:lnTo>
                <a:lnTo>
                  <a:pt x="110" y="13"/>
                </a:lnTo>
                <a:lnTo>
                  <a:pt x="118" y="11"/>
                </a:lnTo>
                <a:lnTo>
                  <a:pt x="130" y="10"/>
                </a:lnTo>
                <a:lnTo>
                  <a:pt x="143" y="10"/>
                </a:lnTo>
                <a:lnTo>
                  <a:pt x="157" y="9"/>
                </a:lnTo>
                <a:lnTo>
                  <a:pt x="170" y="8"/>
                </a:lnTo>
                <a:lnTo>
                  <a:pt x="181" y="7"/>
                </a:lnTo>
                <a:lnTo>
                  <a:pt x="192" y="6"/>
                </a:lnTo>
                <a:lnTo>
                  <a:pt x="203" y="5"/>
                </a:lnTo>
                <a:lnTo>
                  <a:pt x="213" y="4"/>
                </a:lnTo>
                <a:lnTo>
                  <a:pt x="232" y="3"/>
                </a:lnTo>
                <a:lnTo>
                  <a:pt x="270" y="3"/>
                </a:lnTo>
                <a:lnTo>
                  <a:pt x="308" y="3"/>
                </a:lnTo>
                <a:lnTo>
                  <a:pt x="318" y="2"/>
                </a:lnTo>
                <a:lnTo>
                  <a:pt x="328" y="1"/>
                </a:lnTo>
                <a:lnTo>
                  <a:pt x="339" y="0"/>
                </a:lnTo>
                <a:lnTo>
                  <a:pt x="349" y="0"/>
                </a:lnTo>
                <a:lnTo>
                  <a:pt x="359" y="0"/>
                </a:lnTo>
                <a:lnTo>
                  <a:pt x="369" y="1"/>
                </a:lnTo>
                <a:lnTo>
                  <a:pt x="381" y="2"/>
                </a:lnTo>
                <a:lnTo>
                  <a:pt x="409" y="2"/>
                </a:lnTo>
                <a:lnTo>
                  <a:pt x="422" y="3"/>
                </a:lnTo>
                <a:lnTo>
                  <a:pt x="434" y="4"/>
                </a:lnTo>
                <a:lnTo>
                  <a:pt x="445" y="6"/>
                </a:lnTo>
                <a:lnTo>
                  <a:pt x="455" y="7"/>
                </a:lnTo>
                <a:lnTo>
                  <a:pt x="473" y="8"/>
                </a:lnTo>
                <a:lnTo>
                  <a:pt x="481" y="9"/>
                </a:lnTo>
                <a:lnTo>
                  <a:pt x="489" y="10"/>
                </a:lnTo>
                <a:lnTo>
                  <a:pt x="497" y="11"/>
                </a:lnTo>
                <a:lnTo>
                  <a:pt x="597" y="2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1804" name="SMARTPenAnnotation56"/>
          <p:cNvSpPr>
            <a:spLocks/>
          </p:cNvSpPr>
          <p:nvPr/>
        </p:nvSpPr>
        <p:spPr bwMode="auto">
          <a:xfrm>
            <a:off x="4241800" y="5483225"/>
            <a:ext cx="1893888" cy="55563"/>
          </a:xfrm>
          <a:custGeom>
            <a:avLst/>
            <a:gdLst>
              <a:gd name="T0" fmla="*/ 0 w 1193"/>
              <a:gd name="T1" fmla="*/ 2147483647 h 35"/>
              <a:gd name="T2" fmla="*/ 2147483647 w 1193"/>
              <a:gd name="T3" fmla="*/ 2147483647 h 35"/>
              <a:gd name="T4" fmla="*/ 2147483647 w 1193"/>
              <a:gd name="T5" fmla="*/ 2147483647 h 35"/>
              <a:gd name="T6" fmla="*/ 2147483647 w 1193"/>
              <a:gd name="T7" fmla="*/ 2147483647 h 35"/>
              <a:gd name="T8" fmla="*/ 2147483647 w 1193"/>
              <a:gd name="T9" fmla="*/ 2147483647 h 35"/>
              <a:gd name="T10" fmla="*/ 2147483647 w 1193"/>
              <a:gd name="T11" fmla="*/ 2147483647 h 35"/>
              <a:gd name="T12" fmla="*/ 2147483647 w 1193"/>
              <a:gd name="T13" fmla="*/ 2147483647 h 35"/>
              <a:gd name="T14" fmla="*/ 2147483647 w 1193"/>
              <a:gd name="T15" fmla="*/ 0 h 35"/>
              <a:gd name="T16" fmla="*/ 2147483647 w 1193"/>
              <a:gd name="T17" fmla="*/ 0 h 35"/>
              <a:gd name="T18" fmla="*/ 2147483647 w 1193"/>
              <a:gd name="T19" fmla="*/ 0 h 35"/>
              <a:gd name="T20" fmla="*/ 2147483647 w 1193"/>
              <a:gd name="T21" fmla="*/ 2147483647 h 35"/>
              <a:gd name="T22" fmla="*/ 2147483647 w 1193"/>
              <a:gd name="T23" fmla="*/ 2147483647 h 35"/>
              <a:gd name="T24" fmla="*/ 2147483647 w 1193"/>
              <a:gd name="T25" fmla="*/ 2147483647 h 35"/>
              <a:gd name="T26" fmla="*/ 2147483647 w 1193"/>
              <a:gd name="T27" fmla="*/ 2147483647 h 35"/>
              <a:gd name="T28" fmla="*/ 2147483647 w 1193"/>
              <a:gd name="T29" fmla="*/ 2147483647 h 35"/>
              <a:gd name="T30" fmla="*/ 2147483647 w 1193"/>
              <a:gd name="T31" fmla="*/ 2147483647 h 35"/>
              <a:gd name="T32" fmla="*/ 2147483647 w 1193"/>
              <a:gd name="T33" fmla="*/ 2147483647 h 35"/>
              <a:gd name="T34" fmla="*/ 2147483647 w 1193"/>
              <a:gd name="T35" fmla="*/ 2147483647 h 35"/>
              <a:gd name="T36" fmla="*/ 2147483647 w 1193"/>
              <a:gd name="T37" fmla="*/ 2147483647 h 35"/>
              <a:gd name="T38" fmla="*/ 2147483647 w 1193"/>
              <a:gd name="T39" fmla="*/ 2147483647 h 35"/>
              <a:gd name="T40" fmla="*/ 2147483647 w 1193"/>
              <a:gd name="T41" fmla="*/ 2147483647 h 35"/>
              <a:gd name="T42" fmla="*/ 2147483647 w 1193"/>
              <a:gd name="T43" fmla="*/ 2147483647 h 35"/>
              <a:gd name="T44" fmla="*/ 2147483647 w 1193"/>
              <a:gd name="T45" fmla="*/ 2147483647 h 35"/>
              <a:gd name="T46" fmla="*/ 2147483647 w 1193"/>
              <a:gd name="T47" fmla="*/ 2147483647 h 35"/>
              <a:gd name="T48" fmla="*/ 2147483647 w 1193"/>
              <a:gd name="T49" fmla="*/ 2147483647 h 35"/>
              <a:gd name="T50" fmla="*/ 2147483647 w 1193"/>
              <a:gd name="T51" fmla="*/ 2147483647 h 35"/>
              <a:gd name="T52" fmla="*/ 2147483647 w 1193"/>
              <a:gd name="T53" fmla="*/ 2147483647 h 35"/>
              <a:gd name="T54" fmla="*/ 2147483647 w 1193"/>
              <a:gd name="T55" fmla="*/ 2147483647 h 35"/>
              <a:gd name="T56" fmla="*/ 2147483647 w 1193"/>
              <a:gd name="T57" fmla="*/ 2147483647 h 35"/>
              <a:gd name="T58" fmla="*/ 2147483647 w 1193"/>
              <a:gd name="T59" fmla="*/ 2147483647 h 35"/>
              <a:gd name="T60" fmla="*/ 2147483647 w 1193"/>
              <a:gd name="T61" fmla="*/ 2147483647 h 35"/>
              <a:gd name="T62" fmla="*/ 2147483647 w 1193"/>
              <a:gd name="T63" fmla="*/ 2147483647 h 35"/>
              <a:gd name="T64" fmla="*/ 2147483647 w 1193"/>
              <a:gd name="T65" fmla="*/ 2147483647 h 35"/>
              <a:gd name="T66" fmla="*/ 2147483647 w 1193"/>
              <a:gd name="T67" fmla="*/ 2147483647 h 35"/>
              <a:gd name="T68" fmla="*/ 2147483647 w 1193"/>
              <a:gd name="T69" fmla="*/ 2147483647 h 35"/>
              <a:gd name="T70" fmla="*/ 2147483647 w 1193"/>
              <a:gd name="T71" fmla="*/ 2147483647 h 35"/>
              <a:gd name="T72" fmla="*/ 2147483647 w 1193"/>
              <a:gd name="T73" fmla="*/ 2147483647 h 35"/>
              <a:gd name="T74" fmla="*/ 2147483647 w 1193"/>
              <a:gd name="T75" fmla="*/ 2147483647 h 35"/>
              <a:gd name="T76" fmla="*/ 2147483647 w 1193"/>
              <a:gd name="T77" fmla="*/ 2147483647 h 35"/>
              <a:gd name="T78" fmla="*/ 2147483647 w 1193"/>
              <a:gd name="T79" fmla="*/ 2147483647 h 35"/>
              <a:gd name="T80" fmla="*/ 2147483647 w 1193"/>
              <a:gd name="T81" fmla="*/ 2147483647 h 35"/>
              <a:gd name="T82" fmla="*/ 2147483647 w 1193"/>
              <a:gd name="T83" fmla="*/ 2147483647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93" h="35">
                <a:moveTo>
                  <a:pt x="0" y="5"/>
                </a:moveTo>
                <a:lnTo>
                  <a:pt x="9" y="5"/>
                </a:lnTo>
                <a:lnTo>
                  <a:pt x="11" y="5"/>
                </a:lnTo>
                <a:lnTo>
                  <a:pt x="13" y="4"/>
                </a:lnTo>
                <a:lnTo>
                  <a:pt x="14" y="2"/>
                </a:lnTo>
                <a:lnTo>
                  <a:pt x="17" y="2"/>
                </a:lnTo>
                <a:lnTo>
                  <a:pt x="25" y="1"/>
                </a:lnTo>
                <a:lnTo>
                  <a:pt x="61" y="0"/>
                </a:lnTo>
                <a:lnTo>
                  <a:pt x="164" y="0"/>
                </a:lnTo>
                <a:lnTo>
                  <a:pt x="172" y="0"/>
                </a:lnTo>
                <a:lnTo>
                  <a:pt x="179" y="1"/>
                </a:lnTo>
                <a:lnTo>
                  <a:pt x="187" y="3"/>
                </a:lnTo>
                <a:lnTo>
                  <a:pt x="195" y="4"/>
                </a:lnTo>
                <a:lnTo>
                  <a:pt x="210" y="8"/>
                </a:lnTo>
                <a:lnTo>
                  <a:pt x="218" y="9"/>
                </a:lnTo>
                <a:lnTo>
                  <a:pt x="227" y="9"/>
                </a:lnTo>
                <a:lnTo>
                  <a:pt x="235" y="10"/>
                </a:lnTo>
                <a:lnTo>
                  <a:pt x="278" y="14"/>
                </a:lnTo>
                <a:lnTo>
                  <a:pt x="330" y="19"/>
                </a:lnTo>
                <a:lnTo>
                  <a:pt x="345" y="20"/>
                </a:lnTo>
                <a:lnTo>
                  <a:pt x="360" y="21"/>
                </a:lnTo>
                <a:lnTo>
                  <a:pt x="373" y="21"/>
                </a:lnTo>
                <a:lnTo>
                  <a:pt x="385" y="22"/>
                </a:lnTo>
                <a:lnTo>
                  <a:pt x="396" y="23"/>
                </a:lnTo>
                <a:lnTo>
                  <a:pt x="406" y="25"/>
                </a:lnTo>
                <a:lnTo>
                  <a:pt x="436" y="28"/>
                </a:lnTo>
                <a:lnTo>
                  <a:pt x="454" y="30"/>
                </a:lnTo>
                <a:lnTo>
                  <a:pt x="469" y="31"/>
                </a:lnTo>
                <a:lnTo>
                  <a:pt x="484" y="32"/>
                </a:lnTo>
                <a:lnTo>
                  <a:pt x="509" y="33"/>
                </a:lnTo>
                <a:lnTo>
                  <a:pt x="555" y="33"/>
                </a:lnTo>
                <a:lnTo>
                  <a:pt x="860" y="34"/>
                </a:lnTo>
                <a:lnTo>
                  <a:pt x="910" y="30"/>
                </a:lnTo>
                <a:lnTo>
                  <a:pt x="969" y="26"/>
                </a:lnTo>
                <a:lnTo>
                  <a:pt x="1041" y="21"/>
                </a:lnTo>
                <a:lnTo>
                  <a:pt x="1077" y="19"/>
                </a:lnTo>
                <a:lnTo>
                  <a:pt x="1099" y="18"/>
                </a:lnTo>
                <a:lnTo>
                  <a:pt x="1132" y="17"/>
                </a:lnTo>
                <a:lnTo>
                  <a:pt x="1143" y="17"/>
                </a:lnTo>
                <a:lnTo>
                  <a:pt x="1151" y="18"/>
                </a:lnTo>
                <a:lnTo>
                  <a:pt x="1160" y="20"/>
                </a:lnTo>
                <a:lnTo>
                  <a:pt x="1192"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1805" name="SMARTPenAnnotation57"/>
          <p:cNvSpPr>
            <a:spLocks/>
          </p:cNvSpPr>
          <p:nvPr/>
        </p:nvSpPr>
        <p:spPr bwMode="auto">
          <a:xfrm>
            <a:off x="3544888" y="5930900"/>
            <a:ext cx="4457700" cy="80963"/>
          </a:xfrm>
          <a:custGeom>
            <a:avLst/>
            <a:gdLst>
              <a:gd name="T0" fmla="*/ 2147483647 w 2808"/>
              <a:gd name="T1" fmla="*/ 2147483647 h 51"/>
              <a:gd name="T2" fmla="*/ 2147483647 w 2808"/>
              <a:gd name="T3" fmla="*/ 2147483647 h 51"/>
              <a:gd name="T4" fmla="*/ 2147483647 w 2808"/>
              <a:gd name="T5" fmla="*/ 2147483647 h 51"/>
              <a:gd name="T6" fmla="*/ 2147483647 w 2808"/>
              <a:gd name="T7" fmla="*/ 2147483647 h 51"/>
              <a:gd name="T8" fmla="*/ 2147483647 w 2808"/>
              <a:gd name="T9" fmla="*/ 2147483647 h 51"/>
              <a:gd name="T10" fmla="*/ 2147483647 w 2808"/>
              <a:gd name="T11" fmla="*/ 2147483647 h 51"/>
              <a:gd name="T12" fmla="*/ 2147483647 w 2808"/>
              <a:gd name="T13" fmla="*/ 2147483647 h 51"/>
              <a:gd name="T14" fmla="*/ 2147483647 w 2808"/>
              <a:gd name="T15" fmla="*/ 2147483647 h 51"/>
              <a:gd name="T16" fmla="*/ 2147483647 w 2808"/>
              <a:gd name="T17" fmla="*/ 2147483647 h 51"/>
              <a:gd name="T18" fmla="*/ 2147483647 w 2808"/>
              <a:gd name="T19" fmla="*/ 2147483647 h 51"/>
              <a:gd name="T20" fmla="*/ 2147483647 w 2808"/>
              <a:gd name="T21" fmla="*/ 2147483647 h 51"/>
              <a:gd name="T22" fmla="*/ 2147483647 w 2808"/>
              <a:gd name="T23" fmla="*/ 2147483647 h 51"/>
              <a:gd name="T24" fmla="*/ 2147483647 w 2808"/>
              <a:gd name="T25" fmla="*/ 2147483647 h 51"/>
              <a:gd name="T26" fmla="*/ 2147483647 w 2808"/>
              <a:gd name="T27" fmla="*/ 2147483647 h 51"/>
              <a:gd name="T28" fmla="*/ 2147483647 w 2808"/>
              <a:gd name="T29" fmla="*/ 2147483647 h 51"/>
              <a:gd name="T30" fmla="*/ 2147483647 w 2808"/>
              <a:gd name="T31" fmla="*/ 2147483647 h 51"/>
              <a:gd name="T32" fmla="*/ 2147483647 w 2808"/>
              <a:gd name="T33" fmla="*/ 2147483647 h 51"/>
              <a:gd name="T34" fmla="*/ 2147483647 w 2808"/>
              <a:gd name="T35" fmla="*/ 2147483647 h 51"/>
              <a:gd name="T36" fmla="*/ 2147483647 w 2808"/>
              <a:gd name="T37" fmla="*/ 2147483647 h 51"/>
              <a:gd name="T38" fmla="*/ 2147483647 w 2808"/>
              <a:gd name="T39" fmla="*/ 2147483647 h 51"/>
              <a:gd name="T40" fmla="*/ 2147483647 w 2808"/>
              <a:gd name="T41" fmla="*/ 2147483647 h 51"/>
              <a:gd name="T42" fmla="*/ 2147483647 w 2808"/>
              <a:gd name="T43" fmla="*/ 2147483647 h 51"/>
              <a:gd name="T44" fmla="*/ 2147483647 w 2808"/>
              <a:gd name="T45" fmla="*/ 0 h 51"/>
              <a:gd name="T46" fmla="*/ 2147483647 w 2808"/>
              <a:gd name="T47" fmla="*/ 2147483647 h 51"/>
              <a:gd name="T48" fmla="*/ 2147483647 w 2808"/>
              <a:gd name="T49" fmla="*/ 2147483647 h 51"/>
              <a:gd name="T50" fmla="*/ 2147483647 w 2808"/>
              <a:gd name="T51" fmla="*/ 2147483647 h 51"/>
              <a:gd name="T52" fmla="*/ 2147483647 w 2808"/>
              <a:gd name="T53" fmla="*/ 2147483647 h 51"/>
              <a:gd name="T54" fmla="*/ 2147483647 w 2808"/>
              <a:gd name="T55" fmla="*/ 2147483647 h 51"/>
              <a:gd name="T56" fmla="*/ 2147483647 w 2808"/>
              <a:gd name="T57" fmla="*/ 2147483647 h 51"/>
              <a:gd name="T58" fmla="*/ 2147483647 w 2808"/>
              <a:gd name="T59" fmla="*/ 2147483647 h 51"/>
              <a:gd name="T60" fmla="*/ 2147483647 w 2808"/>
              <a:gd name="T61" fmla="*/ 2147483647 h 51"/>
              <a:gd name="T62" fmla="*/ 2147483647 w 2808"/>
              <a:gd name="T63" fmla="*/ 2147483647 h 51"/>
              <a:gd name="T64" fmla="*/ 2147483647 w 2808"/>
              <a:gd name="T65" fmla="*/ 2147483647 h 51"/>
              <a:gd name="T66" fmla="*/ 2147483647 w 2808"/>
              <a:gd name="T67" fmla="*/ 2147483647 h 51"/>
              <a:gd name="T68" fmla="*/ 2147483647 w 2808"/>
              <a:gd name="T69" fmla="*/ 2147483647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08" h="51">
                <a:moveTo>
                  <a:pt x="0" y="50"/>
                </a:moveTo>
                <a:lnTo>
                  <a:pt x="9" y="50"/>
                </a:lnTo>
                <a:lnTo>
                  <a:pt x="12" y="49"/>
                </a:lnTo>
                <a:lnTo>
                  <a:pt x="15" y="48"/>
                </a:lnTo>
                <a:lnTo>
                  <a:pt x="18" y="47"/>
                </a:lnTo>
                <a:lnTo>
                  <a:pt x="27" y="45"/>
                </a:lnTo>
                <a:lnTo>
                  <a:pt x="117" y="40"/>
                </a:lnTo>
                <a:lnTo>
                  <a:pt x="189" y="40"/>
                </a:lnTo>
                <a:lnTo>
                  <a:pt x="260" y="43"/>
                </a:lnTo>
                <a:lnTo>
                  <a:pt x="335" y="42"/>
                </a:lnTo>
                <a:lnTo>
                  <a:pt x="424" y="39"/>
                </a:lnTo>
                <a:lnTo>
                  <a:pt x="514" y="39"/>
                </a:lnTo>
                <a:lnTo>
                  <a:pt x="650" y="38"/>
                </a:lnTo>
                <a:lnTo>
                  <a:pt x="667" y="38"/>
                </a:lnTo>
                <a:lnTo>
                  <a:pt x="684" y="37"/>
                </a:lnTo>
                <a:lnTo>
                  <a:pt x="699" y="35"/>
                </a:lnTo>
                <a:lnTo>
                  <a:pt x="729" y="34"/>
                </a:lnTo>
                <a:lnTo>
                  <a:pt x="757" y="33"/>
                </a:lnTo>
                <a:lnTo>
                  <a:pt x="786" y="30"/>
                </a:lnTo>
                <a:lnTo>
                  <a:pt x="854" y="27"/>
                </a:lnTo>
                <a:lnTo>
                  <a:pt x="935" y="23"/>
                </a:lnTo>
                <a:lnTo>
                  <a:pt x="1008" y="18"/>
                </a:lnTo>
                <a:lnTo>
                  <a:pt x="1042" y="17"/>
                </a:lnTo>
                <a:lnTo>
                  <a:pt x="1119" y="16"/>
                </a:lnTo>
                <a:lnTo>
                  <a:pt x="1567" y="16"/>
                </a:lnTo>
                <a:lnTo>
                  <a:pt x="1586" y="17"/>
                </a:lnTo>
                <a:lnTo>
                  <a:pt x="1604" y="18"/>
                </a:lnTo>
                <a:lnTo>
                  <a:pt x="1620" y="19"/>
                </a:lnTo>
                <a:lnTo>
                  <a:pt x="1697" y="18"/>
                </a:lnTo>
                <a:lnTo>
                  <a:pt x="1711" y="19"/>
                </a:lnTo>
                <a:lnTo>
                  <a:pt x="1907" y="25"/>
                </a:lnTo>
                <a:lnTo>
                  <a:pt x="2053" y="28"/>
                </a:lnTo>
                <a:lnTo>
                  <a:pt x="2111" y="30"/>
                </a:lnTo>
                <a:lnTo>
                  <a:pt x="2189" y="29"/>
                </a:lnTo>
                <a:lnTo>
                  <a:pt x="2252" y="27"/>
                </a:lnTo>
                <a:lnTo>
                  <a:pt x="2277" y="27"/>
                </a:lnTo>
                <a:lnTo>
                  <a:pt x="2298" y="25"/>
                </a:lnTo>
                <a:lnTo>
                  <a:pt x="2385" y="16"/>
                </a:lnTo>
                <a:lnTo>
                  <a:pt x="2406" y="14"/>
                </a:lnTo>
                <a:lnTo>
                  <a:pt x="2423" y="13"/>
                </a:lnTo>
                <a:lnTo>
                  <a:pt x="2438" y="11"/>
                </a:lnTo>
                <a:lnTo>
                  <a:pt x="2451" y="10"/>
                </a:lnTo>
                <a:lnTo>
                  <a:pt x="2463" y="8"/>
                </a:lnTo>
                <a:lnTo>
                  <a:pt x="2474" y="7"/>
                </a:lnTo>
                <a:lnTo>
                  <a:pt x="2553" y="2"/>
                </a:lnTo>
                <a:lnTo>
                  <a:pt x="2585" y="0"/>
                </a:lnTo>
                <a:lnTo>
                  <a:pt x="2638" y="0"/>
                </a:lnTo>
                <a:lnTo>
                  <a:pt x="2647" y="1"/>
                </a:lnTo>
                <a:lnTo>
                  <a:pt x="2655" y="2"/>
                </a:lnTo>
                <a:lnTo>
                  <a:pt x="2675" y="3"/>
                </a:lnTo>
                <a:lnTo>
                  <a:pt x="2696" y="5"/>
                </a:lnTo>
                <a:lnTo>
                  <a:pt x="2707" y="6"/>
                </a:lnTo>
                <a:lnTo>
                  <a:pt x="2718" y="7"/>
                </a:lnTo>
                <a:lnTo>
                  <a:pt x="2726" y="9"/>
                </a:lnTo>
                <a:lnTo>
                  <a:pt x="2733" y="11"/>
                </a:lnTo>
                <a:lnTo>
                  <a:pt x="2739" y="12"/>
                </a:lnTo>
                <a:lnTo>
                  <a:pt x="2744" y="14"/>
                </a:lnTo>
                <a:lnTo>
                  <a:pt x="2753" y="15"/>
                </a:lnTo>
                <a:lnTo>
                  <a:pt x="2757" y="16"/>
                </a:lnTo>
                <a:lnTo>
                  <a:pt x="2761" y="17"/>
                </a:lnTo>
                <a:lnTo>
                  <a:pt x="2765" y="19"/>
                </a:lnTo>
                <a:lnTo>
                  <a:pt x="2780" y="24"/>
                </a:lnTo>
                <a:lnTo>
                  <a:pt x="2784" y="25"/>
                </a:lnTo>
                <a:lnTo>
                  <a:pt x="2790" y="26"/>
                </a:lnTo>
                <a:lnTo>
                  <a:pt x="2793" y="27"/>
                </a:lnTo>
                <a:lnTo>
                  <a:pt x="2795" y="28"/>
                </a:lnTo>
                <a:lnTo>
                  <a:pt x="2797" y="30"/>
                </a:lnTo>
                <a:lnTo>
                  <a:pt x="2799" y="31"/>
                </a:lnTo>
                <a:lnTo>
                  <a:pt x="2801" y="31"/>
                </a:lnTo>
                <a:lnTo>
                  <a:pt x="2807"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73130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endParaRPr lang="en-US" altLang="en-US" smtClean="0"/>
          </a:p>
        </p:txBody>
      </p:sp>
      <p:sp>
        <p:nvSpPr>
          <p:cNvPr id="162819" name="Rectangle 3"/>
          <p:cNvSpPr>
            <a:spLocks noGrp="1" noChangeArrowheads="1"/>
          </p:cNvSpPr>
          <p:nvPr>
            <p:ph type="body" idx="1"/>
          </p:nvPr>
        </p:nvSpPr>
        <p:spPr>
          <a:xfrm>
            <a:off x="457200" y="1600200"/>
            <a:ext cx="5181600" cy="4525963"/>
          </a:xfrm>
        </p:spPr>
        <p:txBody>
          <a:bodyPr/>
          <a:lstStyle/>
          <a:p>
            <a:pPr eaLnBrk="1" hangingPunct="1"/>
            <a:r>
              <a:rPr lang="en-US" altLang="en-US" smtClean="0"/>
              <a:t>Ross enters and tells Macduff his family and servants have been murdered.  Macduff blames himself.  He vows to take revenge.  Malcolm says they will go to King Edward and then depart for Scotland.</a:t>
            </a:r>
          </a:p>
        </p:txBody>
      </p:sp>
      <p:pic>
        <p:nvPicPr>
          <p:cNvPr id="162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350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1" name="SMARTPenAnnotation40"/>
          <p:cNvSpPr>
            <a:spLocks/>
          </p:cNvSpPr>
          <p:nvPr/>
        </p:nvSpPr>
        <p:spPr bwMode="auto">
          <a:xfrm>
            <a:off x="1027113" y="2027238"/>
            <a:ext cx="3805237" cy="117475"/>
          </a:xfrm>
          <a:custGeom>
            <a:avLst/>
            <a:gdLst>
              <a:gd name="T0" fmla="*/ 0 w 2397"/>
              <a:gd name="T1" fmla="*/ 2147483647 h 74"/>
              <a:gd name="T2" fmla="*/ 2147483647 w 2397"/>
              <a:gd name="T3" fmla="*/ 2147483647 h 74"/>
              <a:gd name="T4" fmla="*/ 2147483647 w 2397"/>
              <a:gd name="T5" fmla="*/ 2147483647 h 74"/>
              <a:gd name="T6" fmla="*/ 2147483647 w 2397"/>
              <a:gd name="T7" fmla="*/ 2147483647 h 74"/>
              <a:gd name="T8" fmla="*/ 2147483647 w 2397"/>
              <a:gd name="T9" fmla="*/ 2147483647 h 74"/>
              <a:gd name="T10" fmla="*/ 2147483647 w 2397"/>
              <a:gd name="T11" fmla="*/ 2147483647 h 74"/>
              <a:gd name="T12" fmla="*/ 2147483647 w 2397"/>
              <a:gd name="T13" fmla="*/ 2147483647 h 74"/>
              <a:gd name="T14" fmla="*/ 2147483647 w 2397"/>
              <a:gd name="T15" fmla="*/ 2147483647 h 74"/>
              <a:gd name="T16" fmla="*/ 2147483647 w 2397"/>
              <a:gd name="T17" fmla="*/ 2147483647 h 74"/>
              <a:gd name="T18" fmla="*/ 2147483647 w 2397"/>
              <a:gd name="T19" fmla="*/ 2147483647 h 74"/>
              <a:gd name="T20" fmla="*/ 2147483647 w 2397"/>
              <a:gd name="T21" fmla="*/ 0 h 74"/>
              <a:gd name="T22" fmla="*/ 2147483647 w 2397"/>
              <a:gd name="T23" fmla="*/ 2147483647 h 74"/>
              <a:gd name="T24" fmla="*/ 2147483647 w 2397"/>
              <a:gd name="T25" fmla="*/ 2147483647 h 74"/>
              <a:gd name="T26" fmla="*/ 2147483647 w 2397"/>
              <a:gd name="T27" fmla="*/ 2147483647 h 74"/>
              <a:gd name="T28" fmla="*/ 2147483647 w 2397"/>
              <a:gd name="T29" fmla="*/ 2147483647 h 74"/>
              <a:gd name="T30" fmla="*/ 2147483647 w 2397"/>
              <a:gd name="T31" fmla="*/ 2147483647 h 74"/>
              <a:gd name="T32" fmla="*/ 2147483647 w 2397"/>
              <a:gd name="T33" fmla="*/ 2147483647 h 74"/>
              <a:gd name="T34" fmla="*/ 2147483647 w 2397"/>
              <a:gd name="T35" fmla="*/ 2147483647 h 74"/>
              <a:gd name="T36" fmla="*/ 2147483647 w 2397"/>
              <a:gd name="T37" fmla="*/ 2147483647 h 74"/>
              <a:gd name="T38" fmla="*/ 2147483647 w 2397"/>
              <a:gd name="T39" fmla="*/ 2147483647 h 74"/>
              <a:gd name="T40" fmla="*/ 2147483647 w 2397"/>
              <a:gd name="T41" fmla="*/ 2147483647 h 74"/>
              <a:gd name="T42" fmla="*/ 2147483647 w 2397"/>
              <a:gd name="T43" fmla="*/ 2147483647 h 74"/>
              <a:gd name="T44" fmla="*/ 2147483647 w 2397"/>
              <a:gd name="T45" fmla="*/ 2147483647 h 74"/>
              <a:gd name="T46" fmla="*/ 2147483647 w 2397"/>
              <a:gd name="T47" fmla="*/ 2147483647 h 74"/>
              <a:gd name="T48" fmla="*/ 2147483647 w 2397"/>
              <a:gd name="T49" fmla="*/ 2147483647 h 74"/>
              <a:gd name="T50" fmla="*/ 2147483647 w 2397"/>
              <a:gd name="T51" fmla="*/ 2147483647 h 74"/>
              <a:gd name="T52" fmla="*/ 2147483647 w 2397"/>
              <a:gd name="T53" fmla="*/ 2147483647 h 74"/>
              <a:gd name="T54" fmla="*/ 2147483647 w 2397"/>
              <a:gd name="T55" fmla="*/ 2147483647 h 74"/>
              <a:gd name="T56" fmla="*/ 2147483647 w 2397"/>
              <a:gd name="T57" fmla="*/ 2147483647 h 74"/>
              <a:gd name="T58" fmla="*/ 2147483647 w 2397"/>
              <a:gd name="T59" fmla="*/ 2147483647 h 74"/>
              <a:gd name="T60" fmla="*/ 2147483647 w 2397"/>
              <a:gd name="T61" fmla="*/ 2147483647 h 74"/>
              <a:gd name="T62" fmla="*/ 2147483647 w 2397"/>
              <a:gd name="T63" fmla="*/ 2147483647 h 74"/>
              <a:gd name="T64" fmla="*/ 2147483647 w 2397"/>
              <a:gd name="T65" fmla="*/ 2147483647 h 74"/>
              <a:gd name="T66" fmla="*/ 2147483647 w 2397"/>
              <a:gd name="T67" fmla="*/ 2147483647 h 74"/>
              <a:gd name="T68" fmla="*/ 2147483647 w 2397"/>
              <a:gd name="T69" fmla="*/ 2147483647 h 74"/>
              <a:gd name="T70" fmla="*/ 2147483647 w 2397"/>
              <a:gd name="T71" fmla="*/ 2147483647 h 74"/>
              <a:gd name="T72" fmla="*/ 2147483647 w 2397"/>
              <a:gd name="T73" fmla="*/ 2147483647 h 74"/>
              <a:gd name="T74" fmla="*/ 2147483647 w 2397"/>
              <a:gd name="T75" fmla="*/ 2147483647 h 74"/>
              <a:gd name="T76" fmla="*/ 2147483647 w 2397"/>
              <a:gd name="T77" fmla="*/ 2147483647 h 74"/>
              <a:gd name="T78" fmla="*/ 2147483647 w 2397"/>
              <a:gd name="T79" fmla="*/ 2147483647 h 74"/>
              <a:gd name="T80" fmla="*/ 2147483647 w 2397"/>
              <a:gd name="T81" fmla="*/ 2147483647 h 74"/>
              <a:gd name="T82" fmla="*/ 2147483647 w 2397"/>
              <a:gd name="T83" fmla="*/ 2147483647 h 74"/>
              <a:gd name="T84" fmla="*/ 2147483647 w 2397"/>
              <a:gd name="T85" fmla="*/ 2147483647 h 74"/>
              <a:gd name="T86" fmla="*/ 2147483647 w 2397"/>
              <a:gd name="T87" fmla="*/ 2147483647 h 74"/>
              <a:gd name="T88" fmla="*/ 2147483647 w 2397"/>
              <a:gd name="T89" fmla="*/ 2147483647 h 74"/>
              <a:gd name="T90" fmla="*/ 2147483647 w 2397"/>
              <a:gd name="T91" fmla="*/ 2147483647 h 74"/>
              <a:gd name="T92" fmla="*/ 2147483647 w 2397"/>
              <a:gd name="T93" fmla="*/ 2147483647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97" h="74">
                <a:moveTo>
                  <a:pt x="0" y="11"/>
                </a:moveTo>
                <a:lnTo>
                  <a:pt x="3" y="11"/>
                </a:lnTo>
                <a:lnTo>
                  <a:pt x="8" y="9"/>
                </a:lnTo>
                <a:lnTo>
                  <a:pt x="11" y="8"/>
                </a:lnTo>
                <a:lnTo>
                  <a:pt x="17" y="7"/>
                </a:lnTo>
                <a:lnTo>
                  <a:pt x="40" y="6"/>
                </a:lnTo>
                <a:lnTo>
                  <a:pt x="42" y="5"/>
                </a:lnTo>
                <a:lnTo>
                  <a:pt x="44" y="4"/>
                </a:lnTo>
                <a:lnTo>
                  <a:pt x="46" y="3"/>
                </a:lnTo>
                <a:lnTo>
                  <a:pt x="54" y="1"/>
                </a:lnTo>
                <a:lnTo>
                  <a:pt x="121" y="0"/>
                </a:lnTo>
                <a:lnTo>
                  <a:pt x="195" y="2"/>
                </a:lnTo>
                <a:lnTo>
                  <a:pt x="211" y="4"/>
                </a:lnTo>
                <a:lnTo>
                  <a:pt x="259" y="6"/>
                </a:lnTo>
                <a:lnTo>
                  <a:pt x="284" y="8"/>
                </a:lnTo>
                <a:lnTo>
                  <a:pt x="340" y="12"/>
                </a:lnTo>
                <a:lnTo>
                  <a:pt x="424" y="15"/>
                </a:lnTo>
                <a:lnTo>
                  <a:pt x="462" y="17"/>
                </a:lnTo>
                <a:lnTo>
                  <a:pt x="517" y="19"/>
                </a:lnTo>
                <a:lnTo>
                  <a:pt x="563" y="23"/>
                </a:lnTo>
                <a:lnTo>
                  <a:pt x="584" y="24"/>
                </a:lnTo>
                <a:lnTo>
                  <a:pt x="600" y="26"/>
                </a:lnTo>
                <a:lnTo>
                  <a:pt x="615" y="28"/>
                </a:lnTo>
                <a:lnTo>
                  <a:pt x="627" y="30"/>
                </a:lnTo>
                <a:lnTo>
                  <a:pt x="651" y="32"/>
                </a:lnTo>
                <a:lnTo>
                  <a:pt x="777" y="39"/>
                </a:lnTo>
                <a:lnTo>
                  <a:pt x="820" y="42"/>
                </a:lnTo>
                <a:lnTo>
                  <a:pt x="943" y="48"/>
                </a:lnTo>
                <a:lnTo>
                  <a:pt x="1013" y="53"/>
                </a:lnTo>
                <a:lnTo>
                  <a:pt x="1136" y="59"/>
                </a:lnTo>
                <a:lnTo>
                  <a:pt x="1237" y="60"/>
                </a:lnTo>
                <a:lnTo>
                  <a:pt x="1772" y="62"/>
                </a:lnTo>
                <a:lnTo>
                  <a:pt x="1794" y="63"/>
                </a:lnTo>
                <a:lnTo>
                  <a:pt x="1828" y="66"/>
                </a:lnTo>
                <a:lnTo>
                  <a:pt x="1960" y="67"/>
                </a:lnTo>
                <a:lnTo>
                  <a:pt x="2030" y="69"/>
                </a:lnTo>
                <a:lnTo>
                  <a:pt x="2057" y="71"/>
                </a:lnTo>
                <a:lnTo>
                  <a:pt x="2122" y="73"/>
                </a:lnTo>
                <a:lnTo>
                  <a:pt x="2196" y="73"/>
                </a:lnTo>
                <a:lnTo>
                  <a:pt x="2208" y="71"/>
                </a:lnTo>
                <a:lnTo>
                  <a:pt x="2219" y="68"/>
                </a:lnTo>
                <a:lnTo>
                  <a:pt x="2229" y="64"/>
                </a:lnTo>
                <a:lnTo>
                  <a:pt x="2240" y="61"/>
                </a:lnTo>
                <a:lnTo>
                  <a:pt x="2251" y="60"/>
                </a:lnTo>
                <a:lnTo>
                  <a:pt x="2272" y="58"/>
                </a:lnTo>
                <a:lnTo>
                  <a:pt x="2311" y="58"/>
                </a:lnTo>
                <a:lnTo>
                  <a:pt x="2396" y="6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2822" name="SMARTPenAnnotation41"/>
          <p:cNvSpPr>
            <a:spLocks/>
          </p:cNvSpPr>
          <p:nvPr/>
        </p:nvSpPr>
        <p:spPr bwMode="auto">
          <a:xfrm>
            <a:off x="1133475" y="2571750"/>
            <a:ext cx="1103313" cy="100013"/>
          </a:xfrm>
          <a:custGeom>
            <a:avLst/>
            <a:gdLst>
              <a:gd name="T0" fmla="*/ 0 w 695"/>
              <a:gd name="T1" fmla="*/ 0 h 63"/>
              <a:gd name="T2" fmla="*/ 2147483647 w 695"/>
              <a:gd name="T3" fmla="*/ 2147483647 h 63"/>
              <a:gd name="T4" fmla="*/ 2147483647 w 695"/>
              <a:gd name="T5" fmla="*/ 2147483647 h 63"/>
              <a:gd name="T6" fmla="*/ 2147483647 w 695"/>
              <a:gd name="T7" fmla="*/ 2147483647 h 63"/>
              <a:gd name="T8" fmla="*/ 2147483647 w 695"/>
              <a:gd name="T9" fmla="*/ 2147483647 h 63"/>
              <a:gd name="T10" fmla="*/ 2147483647 w 695"/>
              <a:gd name="T11" fmla="*/ 2147483647 h 63"/>
              <a:gd name="T12" fmla="*/ 2147483647 w 695"/>
              <a:gd name="T13" fmla="*/ 2147483647 h 63"/>
              <a:gd name="T14" fmla="*/ 2147483647 w 695"/>
              <a:gd name="T15" fmla="*/ 2147483647 h 63"/>
              <a:gd name="T16" fmla="*/ 2147483647 w 695"/>
              <a:gd name="T17" fmla="*/ 2147483647 h 63"/>
              <a:gd name="T18" fmla="*/ 2147483647 w 695"/>
              <a:gd name="T19" fmla="*/ 2147483647 h 63"/>
              <a:gd name="T20" fmla="*/ 2147483647 w 695"/>
              <a:gd name="T21" fmla="*/ 2147483647 h 63"/>
              <a:gd name="T22" fmla="*/ 2147483647 w 695"/>
              <a:gd name="T23" fmla="*/ 2147483647 h 63"/>
              <a:gd name="T24" fmla="*/ 2147483647 w 695"/>
              <a:gd name="T25" fmla="*/ 2147483647 h 63"/>
              <a:gd name="T26" fmla="*/ 2147483647 w 695"/>
              <a:gd name="T27" fmla="*/ 2147483647 h 63"/>
              <a:gd name="T28" fmla="*/ 2147483647 w 695"/>
              <a:gd name="T29" fmla="*/ 2147483647 h 63"/>
              <a:gd name="T30" fmla="*/ 2147483647 w 695"/>
              <a:gd name="T31" fmla="*/ 2147483647 h 63"/>
              <a:gd name="T32" fmla="*/ 2147483647 w 695"/>
              <a:gd name="T33" fmla="*/ 2147483647 h 63"/>
              <a:gd name="T34" fmla="*/ 2147483647 w 695"/>
              <a:gd name="T35" fmla="*/ 2147483647 h 63"/>
              <a:gd name="T36" fmla="*/ 2147483647 w 695"/>
              <a:gd name="T37" fmla="*/ 2147483647 h 63"/>
              <a:gd name="T38" fmla="*/ 2147483647 w 695"/>
              <a:gd name="T39" fmla="*/ 2147483647 h 63"/>
              <a:gd name="T40" fmla="*/ 2147483647 w 695"/>
              <a:gd name="T41" fmla="*/ 2147483647 h 63"/>
              <a:gd name="T42" fmla="*/ 2147483647 w 695"/>
              <a:gd name="T43" fmla="*/ 2147483647 h 63"/>
              <a:gd name="T44" fmla="*/ 2147483647 w 695"/>
              <a:gd name="T45" fmla="*/ 2147483647 h 63"/>
              <a:gd name="T46" fmla="*/ 2147483647 w 695"/>
              <a:gd name="T47" fmla="*/ 2147483647 h 63"/>
              <a:gd name="T48" fmla="*/ 2147483647 w 695"/>
              <a:gd name="T49" fmla="*/ 2147483647 h 63"/>
              <a:gd name="T50" fmla="*/ 2147483647 w 695"/>
              <a:gd name="T51" fmla="*/ 2147483647 h 63"/>
              <a:gd name="T52" fmla="*/ 2147483647 w 695"/>
              <a:gd name="T53" fmla="*/ 2147483647 h 63"/>
              <a:gd name="T54" fmla="*/ 2147483647 w 695"/>
              <a:gd name="T55" fmla="*/ 2147483647 h 63"/>
              <a:gd name="T56" fmla="*/ 2147483647 w 695"/>
              <a:gd name="T57" fmla="*/ 2147483647 h 63"/>
              <a:gd name="T58" fmla="*/ 2147483647 w 695"/>
              <a:gd name="T59" fmla="*/ 2147483647 h 63"/>
              <a:gd name="T60" fmla="*/ 2147483647 w 695"/>
              <a:gd name="T61" fmla="*/ 2147483647 h 63"/>
              <a:gd name="T62" fmla="*/ 2147483647 w 695"/>
              <a:gd name="T63" fmla="*/ 2147483647 h 63"/>
              <a:gd name="T64" fmla="*/ 2147483647 w 695"/>
              <a:gd name="T65" fmla="*/ 2147483647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5" h="63">
                <a:moveTo>
                  <a:pt x="0" y="0"/>
                </a:moveTo>
                <a:lnTo>
                  <a:pt x="12" y="3"/>
                </a:lnTo>
                <a:lnTo>
                  <a:pt x="26" y="5"/>
                </a:lnTo>
                <a:lnTo>
                  <a:pt x="46" y="5"/>
                </a:lnTo>
                <a:lnTo>
                  <a:pt x="62" y="6"/>
                </a:lnTo>
                <a:lnTo>
                  <a:pt x="66" y="7"/>
                </a:lnTo>
                <a:lnTo>
                  <a:pt x="71" y="9"/>
                </a:lnTo>
                <a:lnTo>
                  <a:pt x="85" y="10"/>
                </a:lnTo>
                <a:lnTo>
                  <a:pt x="155" y="15"/>
                </a:lnTo>
                <a:lnTo>
                  <a:pt x="191" y="19"/>
                </a:lnTo>
                <a:lnTo>
                  <a:pt x="208" y="20"/>
                </a:lnTo>
                <a:lnTo>
                  <a:pt x="225" y="21"/>
                </a:lnTo>
                <a:lnTo>
                  <a:pt x="269" y="22"/>
                </a:lnTo>
                <a:lnTo>
                  <a:pt x="392" y="22"/>
                </a:lnTo>
                <a:lnTo>
                  <a:pt x="405" y="23"/>
                </a:lnTo>
                <a:lnTo>
                  <a:pt x="435" y="25"/>
                </a:lnTo>
                <a:lnTo>
                  <a:pt x="455" y="26"/>
                </a:lnTo>
                <a:lnTo>
                  <a:pt x="503" y="27"/>
                </a:lnTo>
                <a:lnTo>
                  <a:pt x="576" y="28"/>
                </a:lnTo>
                <a:lnTo>
                  <a:pt x="595" y="29"/>
                </a:lnTo>
                <a:lnTo>
                  <a:pt x="610" y="30"/>
                </a:lnTo>
                <a:lnTo>
                  <a:pt x="622" y="31"/>
                </a:lnTo>
                <a:lnTo>
                  <a:pt x="641" y="33"/>
                </a:lnTo>
                <a:lnTo>
                  <a:pt x="655" y="34"/>
                </a:lnTo>
                <a:lnTo>
                  <a:pt x="661" y="35"/>
                </a:lnTo>
                <a:lnTo>
                  <a:pt x="671" y="38"/>
                </a:lnTo>
                <a:lnTo>
                  <a:pt x="681" y="42"/>
                </a:lnTo>
                <a:lnTo>
                  <a:pt x="686" y="43"/>
                </a:lnTo>
                <a:lnTo>
                  <a:pt x="689" y="45"/>
                </a:lnTo>
                <a:lnTo>
                  <a:pt x="692" y="47"/>
                </a:lnTo>
                <a:lnTo>
                  <a:pt x="693" y="49"/>
                </a:lnTo>
                <a:lnTo>
                  <a:pt x="694" y="52"/>
                </a:lnTo>
                <a:lnTo>
                  <a:pt x="692"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2823" name="SMARTPenAnnotation42"/>
          <p:cNvSpPr>
            <a:spLocks/>
          </p:cNvSpPr>
          <p:nvPr/>
        </p:nvSpPr>
        <p:spPr bwMode="auto">
          <a:xfrm>
            <a:off x="3241675" y="2625725"/>
            <a:ext cx="858838" cy="107950"/>
          </a:xfrm>
          <a:custGeom>
            <a:avLst/>
            <a:gdLst>
              <a:gd name="T0" fmla="*/ 0 w 541"/>
              <a:gd name="T1" fmla="*/ 0 h 68"/>
              <a:gd name="T2" fmla="*/ 2147483647 w 541"/>
              <a:gd name="T3" fmla="*/ 0 h 68"/>
              <a:gd name="T4" fmla="*/ 2147483647 w 541"/>
              <a:gd name="T5" fmla="*/ 2147483647 h 68"/>
              <a:gd name="T6" fmla="*/ 2147483647 w 541"/>
              <a:gd name="T7" fmla="*/ 2147483647 h 68"/>
              <a:gd name="T8" fmla="*/ 2147483647 w 541"/>
              <a:gd name="T9" fmla="*/ 2147483647 h 68"/>
              <a:gd name="T10" fmla="*/ 2147483647 w 541"/>
              <a:gd name="T11" fmla="*/ 2147483647 h 68"/>
              <a:gd name="T12" fmla="*/ 2147483647 w 541"/>
              <a:gd name="T13" fmla="*/ 2147483647 h 68"/>
              <a:gd name="T14" fmla="*/ 2147483647 w 541"/>
              <a:gd name="T15" fmla="*/ 2147483647 h 68"/>
              <a:gd name="T16" fmla="*/ 2147483647 w 541"/>
              <a:gd name="T17" fmla="*/ 2147483647 h 68"/>
              <a:gd name="T18" fmla="*/ 2147483647 w 541"/>
              <a:gd name="T19" fmla="*/ 2147483647 h 68"/>
              <a:gd name="T20" fmla="*/ 2147483647 w 541"/>
              <a:gd name="T21" fmla="*/ 2147483647 h 68"/>
              <a:gd name="T22" fmla="*/ 2147483647 w 541"/>
              <a:gd name="T23" fmla="*/ 2147483647 h 68"/>
              <a:gd name="T24" fmla="*/ 2147483647 w 541"/>
              <a:gd name="T25" fmla="*/ 2147483647 h 68"/>
              <a:gd name="T26" fmla="*/ 2147483647 w 541"/>
              <a:gd name="T27" fmla="*/ 2147483647 h 68"/>
              <a:gd name="T28" fmla="*/ 2147483647 w 541"/>
              <a:gd name="T29" fmla="*/ 2147483647 h 68"/>
              <a:gd name="T30" fmla="*/ 2147483647 w 541"/>
              <a:gd name="T31" fmla="*/ 2147483647 h 68"/>
              <a:gd name="T32" fmla="*/ 2147483647 w 541"/>
              <a:gd name="T33" fmla="*/ 2147483647 h 68"/>
              <a:gd name="T34" fmla="*/ 2147483647 w 541"/>
              <a:gd name="T35" fmla="*/ 2147483647 h 68"/>
              <a:gd name="T36" fmla="*/ 2147483647 w 541"/>
              <a:gd name="T37" fmla="*/ 2147483647 h 68"/>
              <a:gd name="T38" fmla="*/ 2147483647 w 541"/>
              <a:gd name="T39" fmla="*/ 2147483647 h 68"/>
              <a:gd name="T40" fmla="*/ 2147483647 w 541"/>
              <a:gd name="T41" fmla="*/ 2147483647 h 68"/>
              <a:gd name="T42" fmla="*/ 2147483647 w 541"/>
              <a:gd name="T43" fmla="*/ 2147483647 h 68"/>
              <a:gd name="T44" fmla="*/ 2147483647 w 541"/>
              <a:gd name="T45" fmla="*/ 2147483647 h 68"/>
              <a:gd name="T46" fmla="*/ 2147483647 w 541"/>
              <a:gd name="T47" fmla="*/ 2147483647 h 68"/>
              <a:gd name="T48" fmla="*/ 2147483647 w 541"/>
              <a:gd name="T49" fmla="*/ 2147483647 h 68"/>
              <a:gd name="T50" fmla="*/ 2147483647 w 541"/>
              <a:gd name="T51" fmla="*/ 2147483647 h 68"/>
              <a:gd name="T52" fmla="*/ 2147483647 w 541"/>
              <a:gd name="T53" fmla="*/ 2147483647 h 68"/>
              <a:gd name="T54" fmla="*/ 2147483647 w 541"/>
              <a:gd name="T55" fmla="*/ 2147483647 h 68"/>
              <a:gd name="T56" fmla="*/ 2147483647 w 541"/>
              <a:gd name="T57" fmla="*/ 2147483647 h 68"/>
              <a:gd name="T58" fmla="*/ 2147483647 w 541"/>
              <a:gd name="T59" fmla="*/ 2147483647 h 68"/>
              <a:gd name="T60" fmla="*/ 2147483647 w 541"/>
              <a:gd name="T61" fmla="*/ 2147483647 h 68"/>
              <a:gd name="T62" fmla="*/ 2147483647 w 541"/>
              <a:gd name="T63" fmla="*/ 2147483647 h 68"/>
              <a:gd name="T64" fmla="*/ 2147483647 w 541"/>
              <a:gd name="T65" fmla="*/ 2147483647 h 68"/>
              <a:gd name="T66" fmla="*/ 2147483647 w 541"/>
              <a:gd name="T67" fmla="*/ 2147483647 h 68"/>
              <a:gd name="T68" fmla="*/ 2147483647 w 541"/>
              <a:gd name="T69" fmla="*/ 2147483647 h 68"/>
              <a:gd name="T70" fmla="*/ 2147483647 w 541"/>
              <a:gd name="T71" fmla="*/ 2147483647 h 68"/>
              <a:gd name="T72" fmla="*/ 2147483647 w 541"/>
              <a:gd name="T73" fmla="*/ 2147483647 h 68"/>
              <a:gd name="T74" fmla="*/ 2147483647 w 541"/>
              <a:gd name="T75" fmla="*/ 2147483647 h 68"/>
              <a:gd name="T76" fmla="*/ 2147483647 w 541"/>
              <a:gd name="T77" fmla="*/ 2147483647 h 68"/>
              <a:gd name="T78" fmla="*/ 2147483647 w 541"/>
              <a:gd name="T79" fmla="*/ 2147483647 h 68"/>
              <a:gd name="T80" fmla="*/ 2147483647 w 541"/>
              <a:gd name="T81" fmla="*/ 2147483647 h 68"/>
              <a:gd name="T82" fmla="*/ 2147483647 w 541"/>
              <a:gd name="T83" fmla="*/ 2147483647 h 68"/>
              <a:gd name="T84" fmla="*/ 2147483647 w 541"/>
              <a:gd name="T85" fmla="*/ 2147483647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1" h="68">
                <a:moveTo>
                  <a:pt x="0" y="0"/>
                </a:moveTo>
                <a:lnTo>
                  <a:pt x="12" y="0"/>
                </a:lnTo>
                <a:lnTo>
                  <a:pt x="19" y="1"/>
                </a:lnTo>
                <a:lnTo>
                  <a:pt x="28" y="3"/>
                </a:lnTo>
                <a:lnTo>
                  <a:pt x="37" y="6"/>
                </a:lnTo>
                <a:lnTo>
                  <a:pt x="45" y="7"/>
                </a:lnTo>
                <a:lnTo>
                  <a:pt x="59" y="9"/>
                </a:lnTo>
                <a:lnTo>
                  <a:pt x="74" y="10"/>
                </a:lnTo>
                <a:lnTo>
                  <a:pt x="88" y="11"/>
                </a:lnTo>
                <a:lnTo>
                  <a:pt x="96" y="12"/>
                </a:lnTo>
                <a:lnTo>
                  <a:pt x="103" y="14"/>
                </a:lnTo>
                <a:lnTo>
                  <a:pt x="114" y="15"/>
                </a:lnTo>
                <a:lnTo>
                  <a:pt x="128" y="15"/>
                </a:lnTo>
                <a:lnTo>
                  <a:pt x="143" y="16"/>
                </a:lnTo>
                <a:lnTo>
                  <a:pt x="157" y="17"/>
                </a:lnTo>
                <a:lnTo>
                  <a:pt x="169" y="18"/>
                </a:lnTo>
                <a:lnTo>
                  <a:pt x="180" y="19"/>
                </a:lnTo>
                <a:lnTo>
                  <a:pt x="190" y="20"/>
                </a:lnTo>
                <a:lnTo>
                  <a:pt x="199" y="21"/>
                </a:lnTo>
                <a:lnTo>
                  <a:pt x="208" y="21"/>
                </a:lnTo>
                <a:lnTo>
                  <a:pt x="267" y="26"/>
                </a:lnTo>
                <a:lnTo>
                  <a:pt x="292" y="27"/>
                </a:lnTo>
                <a:lnTo>
                  <a:pt x="303" y="28"/>
                </a:lnTo>
                <a:lnTo>
                  <a:pt x="315" y="29"/>
                </a:lnTo>
                <a:lnTo>
                  <a:pt x="326" y="31"/>
                </a:lnTo>
                <a:lnTo>
                  <a:pt x="337" y="32"/>
                </a:lnTo>
                <a:lnTo>
                  <a:pt x="347" y="32"/>
                </a:lnTo>
                <a:lnTo>
                  <a:pt x="357" y="33"/>
                </a:lnTo>
                <a:lnTo>
                  <a:pt x="367" y="34"/>
                </a:lnTo>
                <a:lnTo>
                  <a:pt x="376" y="35"/>
                </a:lnTo>
                <a:lnTo>
                  <a:pt x="386" y="36"/>
                </a:lnTo>
                <a:lnTo>
                  <a:pt x="395" y="37"/>
                </a:lnTo>
                <a:lnTo>
                  <a:pt x="405" y="38"/>
                </a:lnTo>
                <a:lnTo>
                  <a:pt x="414" y="38"/>
                </a:lnTo>
                <a:lnTo>
                  <a:pt x="423" y="39"/>
                </a:lnTo>
                <a:lnTo>
                  <a:pt x="431" y="40"/>
                </a:lnTo>
                <a:lnTo>
                  <a:pt x="439" y="42"/>
                </a:lnTo>
                <a:lnTo>
                  <a:pt x="482" y="49"/>
                </a:lnTo>
                <a:lnTo>
                  <a:pt x="491" y="50"/>
                </a:lnTo>
                <a:lnTo>
                  <a:pt x="500" y="52"/>
                </a:lnTo>
                <a:lnTo>
                  <a:pt x="508" y="55"/>
                </a:lnTo>
                <a:lnTo>
                  <a:pt x="516" y="58"/>
                </a:lnTo>
                <a:lnTo>
                  <a:pt x="540" y="6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2824" name="SMARTPenAnnotation43"/>
          <p:cNvSpPr>
            <a:spLocks/>
          </p:cNvSpPr>
          <p:nvPr/>
        </p:nvSpPr>
        <p:spPr bwMode="auto">
          <a:xfrm>
            <a:off x="1098550" y="3098800"/>
            <a:ext cx="1277938" cy="28575"/>
          </a:xfrm>
          <a:custGeom>
            <a:avLst/>
            <a:gdLst>
              <a:gd name="T0" fmla="*/ 0 w 805"/>
              <a:gd name="T1" fmla="*/ 2147483647 h 18"/>
              <a:gd name="T2" fmla="*/ 2147483647 w 805"/>
              <a:gd name="T3" fmla="*/ 2147483647 h 18"/>
              <a:gd name="T4" fmla="*/ 2147483647 w 805"/>
              <a:gd name="T5" fmla="*/ 2147483647 h 18"/>
              <a:gd name="T6" fmla="*/ 2147483647 w 805"/>
              <a:gd name="T7" fmla="*/ 2147483647 h 18"/>
              <a:gd name="T8" fmla="*/ 2147483647 w 805"/>
              <a:gd name="T9" fmla="*/ 2147483647 h 18"/>
              <a:gd name="T10" fmla="*/ 2147483647 w 805"/>
              <a:gd name="T11" fmla="*/ 2147483647 h 18"/>
              <a:gd name="T12" fmla="*/ 2147483647 w 805"/>
              <a:gd name="T13" fmla="*/ 2147483647 h 18"/>
              <a:gd name="T14" fmla="*/ 2147483647 w 805"/>
              <a:gd name="T15" fmla="*/ 2147483647 h 18"/>
              <a:gd name="T16" fmla="*/ 2147483647 w 805"/>
              <a:gd name="T17" fmla="*/ 2147483647 h 18"/>
              <a:gd name="T18" fmla="*/ 2147483647 w 805"/>
              <a:gd name="T19" fmla="*/ 2147483647 h 18"/>
              <a:gd name="T20" fmla="*/ 2147483647 w 805"/>
              <a:gd name="T21" fmla="*/ 2147483647 h 18"/>
              <a:gd name="T22" fmla="*/ 2147483647 w 805"/>
              <a:gd name="T23" fmla="*/ 2147483647 h 18"/>
              <a:gd name="T24" fmla="*/ 2147483647 w 805"/>
              <a:gd name="T25" fmla="*/ 2147483647 h 18"/>
              <a:gd name="T26" fmla="*/ 2147483647 w 805"/>
              <a:gd name="T27" fmla="*/ 2147483647 h 18"/>
              <a:gd name="T28" fmla="*/ 2147483647 w 805"/>
              <a:gd name="T29" fmla="*/ 2147483647 h 18"/>
              <a:gd name="T30" fmla="*/ 2147483647 w 805"/>
              <a:gd name="T31" fmla="*/ 2147483647 h 18"/>
              <a:gd name="T32" fmla="*/ 2147483647 w 805"/>
              <a:gd name="T33" fmla="*/ 2147483647 h 18"/>
              <a:gd name="T34" fmla="*/ 2147483647 w 805"/>
              <a:gd name="T35" fmla="*/ 2147483647 h 18"/>
              <a:gd name="T36" fmla="*/ 2147483647 w 805"/>
              <a:gd name="T37" fmla="*/ 2147483647 h 18"/>
              <a:gd name="T38" fmla="*/ 2147483647 w 805"/>
              <a:gd name="T39" fmla="*/ 2147483647 h 18"/>
              <a:gd name="T40" fmla="*/ 2147483647 w 805"/>
              <a:gd name="T41" fmla="*/ 2147483647 h 18"/>
              <a:gd name="T42" fmla="*/ 2147483647 w 805"/>
              <a:gd name="T43" fmla="*/ 2147483647 h 18"/>
              <a:gd name="T44" fmla="*/ 2147483647 w 805"/>
              <a:gd name="T45" fmla="*/ 2147483647 h 18"/>
              <a:gd name="T46" fmla="*/ 2147483647 w 805"/>
              <a:gd name="T47" fmla="*/ 2147483647 h 18"/>
              <a:gd name="T48" fmla="*/ 2147483647 w 805"/>
              <a:gd name="T49" fmla="*/ 0 h 18"/>
              <a:gd name="T50" fmla="*/ 2147483647 w 805"/>
              <a:gd name="T51" fmla="*/ 0 h 18"/>
              <a:gd name="T52" fmla="*/ 2147483647 w 805"/>
              <a:gd name="T53" fmla="*/ 2147483647 h 18"/>
              <a:gd name="T54" fmla="*/ 2147483647 w 805"/>
              <a:gd name="T55" fmla="*/ 2147483647 h 18"/>
              <a:gd name="T56" fmla="*/ 2147483647 w 805"/>
              <a:gd name="T57" fmla="*/ 2147483647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5" h="18">
                <a:moveTo>
                  <a:pt x="0" y="17"/>
                </a:moveTo>
                <a:lnTo>
                  <a:pt x="48" y="17"/>
                </a:lnTo>
                <a:lnTo>
                  <a:pt x="56" y="16"/>
                </a:lnTo>
                <a:lnTo>
                  <a:pt x="78" y="14"/>
                </a:lnTo>
                <a:lnTo>
                  <a:pt x="97" y="14"/>
                </a:lnTo>
                <a:lnTo>
                  <a:pt x="106" y="15"/>
                </a:lnTo>
                <a:lnTo>
                  <a:pt x="114" y="16"/>
                </a:lnTo>
                <a:lnTo>
                  <a:pt x="123" y="16"/>
                </a:lnTo>
                <a:lnTo>
                  <a:pt x="140" y="16"/>
                </a:lnTo>
                <a:lnTo>
                  <a:pt x="151" y="15"/>
                </a:lnTo>
                <a:lnTo>
                  <a:pt x="162" y="14"/>
                </a:lnTo>
                <a:lnTo>
                  <a:pt x="173" y="13"/>
                </a:lnTo>
                <a:lnTo>
                  <a:pt x="184" y="12"/>
                </a:lnTo>
                <a:lnTo>
                  <a:pt x="203" y="12"/>
                </a:lnTo>
                <a:lnTo>
                  <a:pt x="235" y="11"/>
                </a:lnTo>
                <a:lnTo>
                  <a:pt x="322" y="11"/>
                </a:lnTo>
                <a:lnTo>
                  <a:pt x="536" y="6"/>
                </a:lnTo>
                <a:lnTo>
                  <a:pt x="570" y="6"/>
                </a:lnTo>
                <a:lnTo>
                  <a:pt x="584" y="5"/>
                </a:lnTo>
                <a:lnTo>
                  <a:pt x="596" y="4"/>
                </a:lnTo>
                <a:lnTo>
                  <a:pt x="607" y="3"/>
                </a:lnTo>
                <a:lnTo>
                  <a:pt x="618" y="2"/>
                </a:lnTo>
                <a:lnTo>
                  <a:pt x="628" y="1"/>
                </a:lnTo>
                <a:lnTo>
                  <a:pt x="638" y="1"/>
                </a:lnTo>
                <a:lnTo>
                  <a:pt x="710" y="0"/>
                </a:lnTo>
                <a:lnTo>
                  <a:pt x="791" y="0"/>
                </a:lnTo>
                <a:lnTo>
                  <a:pt x="794" y="1"/>
                </a:lnTo>
                <a:lnTo>
                  <a:pt x="797" y="2"/>
                </a:lnTo>
                <a:lnTo>
                  <a:pt x="804"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2825" name="SMARTPenAnnotation44"/>
          <p:cNvSpPr>
            <a:spLocks/>
          </p:cNvSpPr>
          <p:nvPr/>
        </p:nvSpPr>
        <p:spPr bwMode="auto">
          <a:xfrm>
            <a:off x="1196975" y="3544888"/>
            <a:ext cx="1519238" cy="73025"/>
          </a:xfrm>
          <a:custGeom>
            <a:avLst/>
            <a:gdLst>
              <a:gd name="T0" fmla="*/ 0 w 957"/>
              <a:gd name="T1" fmla="*/ 2147483647 h 46"/>
              <a:gd name="T2" fmla="*/ 2147483647 w 957"/>
              <a:gd name="T3" fmla="*/ 2147483647 h 46"/>
              <a:gd name="T4" fmla="*/ 2147483647 w 957"/>
              <a:gd name="T5" fmla="*/ 2147483647 h 46"/>
              <a:gd name="T6" fmla="*/ 2147483647 w 957"/>
              <a:gd name="T7" fmla="*/ 2147483647 h 46"/>
              <a:gd name="T8" fmla="*/ 2147483647 w 957"/>
              <a:gd name="T9" fmla="*/ 0 h 46"/>
              <a:gd name="T10" fmla="*/ 2147483647 w 957"/>
              <a:gd name="T11" fmla="*/ 2147483647 h 46"/>
              <a:gd name="T12" fmla="*/ 2147483647 w 957"/>
              <a:gd name="T13" fmla="*/ 2147483647 h 46"/>
              <a:gd name="T14" fmla="*/ 2147483647 w 957"/>
              <a:gd name="T15" fmla="*/ 2147483647 h 46"/>
              <a:gd name="T16" fmla="*/ 2147483647 w 957"/>
              <a:gd name="T17" fmla="*/ 2147483647 h 46"/>
              <a:gd name="T18" fmla="*/ 2147483647 w 957"/>
              <a:gd name="T19" fmla="*/ 2147483647 h 46"/>
              <a:gd name="T20" fmla="*/ 2147483647 w 957"/>
              <a:gd name="T21" fmla="*/ 2147483647 h 46"/>
              <a:gd name="T22" fmla="*/ 2147483647 w 957"/>
              <a:gd name="T23" fmla="*/ 2147483647 h 46"/>
              <a:gd name="T24" fmla="*/ 2147483647 w 957"/>
              <a:gd name="T25" fmla="*/ 2147483647 h 46"/>
              <a:gd name="T26" fmla="*/ 2147483647 w 957"/>
              <a:gd name="T27" fmla="*/ 2147483647 h 46"/>
              <a:gd name="T28" fmla="*/ 2147483647 w 957"/>
              <a:gd name="T29" fmla="*/ 2147483647 h 46"/>
              <a:gd name="T30" fmla="*/ 2147483647 w 957"/>
              <a:gd name="T31" fmla="*/ 2147483647 h 46"/>
              <a:gd name="T32" fmla="*/ 2147483647 w 957"/>
              <a:gd name="T33" fmla="*/ 2147483647 h 46"/>
              <a:gd name="T34" fmla="*/ 2147483647 w 957"/>
              <a:gd name="T35" fmla="*/ 2147483647 h 46"/>
              <a:gd name="T36" fmla="*/ 2147483647 w 957"/>
              <a:gd name="T37" fmla="*/ 2147483647 h 46"/>
              <a:gd name="T38" fmla="*/ 2147483647 w 957"/>
              <a:gd name="T39" fmla="*/ 2147483647 h 46"/>
              <a:gd name="T40" fmla="*/ 2147483647 w 957"/>
              <a:gd name="T41" fmla="*/ 2147483647 h 46"/>
              <a:gd name="T42" fmla="*/ 2147483647 w 957"/>
              <a:gd name="T43" fmla="*/ 2147483647 h 46"/>
              <a:gd name="T44" fmla="*/ 2147483647 w 957"/>
              <a:gd name="T45" fmla="*/ 2147483647 h 46"/>
              <a:gd name="T46" fmla="*/ 2147483647 w 957"/>
              <a:gd name="T47" fmla="*/ 2147483647 h 46"/>
              <a:gd name="T48" fmla="*/ 2147483647 w 957"/>
              <a:gd name="T49" fmla="*/ 2147483647 h 46"/>
              <a:gd name="T50" fmla="*/ 2147483647 w 957"/>
              <a:gd name="T51" fmla="*/ 2147483647 h 46"/>
              <a:gd name="T52" fmla="*/ 2147483647 w 957"/>
              <a:gd name="T53" fmla="*/ 2147483647 h 46"/>
              <a:gd name="T54" fmla="*/ 2147483647 w 957"/>
              <a:gd name="T55" fmla="*/ 2147483647 h 46"/>
              <a:gd name="T56" fmla="*/ 2147483647 w 957"/>
              <a:gd name="T57" fmla="*/ 2147483647 h 46"/>
              <a:gd name="T58" fmla="*/ 2147483647 w 957"/>
              <a:gd name="T59" fmla="*/ 2147483647 h 46"/>
              <a:gd name="T60" fmla="*/ 2147483647 w 957"/>
              <a:gd name="T61" fmla="*/ 2147483647 h 46"/>
              <a:gd name="T62" fmla="*/ 2147483647 w 957"/>
              <a:gd name="T63" fmla="*/ 2147483647 h 46"/>
              <a:gd name="T64" fmla="*/ 2147483647 w 957"/>
              <a:gd name="T65" fmla="*/ 2147483647 h 46"/>
              <a:gd name="T66" fmla="*/ 2147483647 w 957"/>
              <a:gd name="T67" fmla="*/ 2147483647 h 46"/>
              <a:gd name="T68" fmla="*/ 2147483647 w 957"/>
              <a:gd name="T69" fmla="*/ 2147483647 h 46"/>
              <a:gd name="T70" fmla="*/ 2147483647 w 957"/>
              <a:gd name="T71" fmla="*/ 2147483647 h 46"/>
              <a:gd name="T72" fmla="*/ 2147483647 w 957"/>
              <a:gd name="T73" fmla="*/ 2147483647 h 46"/>
              <a:gd name="T74" fmla="*/ 2147483647 w 957"/>
              <a:gd name="T75" fmla="*/ 2147483647 h 46"/>
              <a:gd name="T76" fmla="*/ 2147483647 w 957"/>
              <a:gd name="T77" fmla="*/ 2147483647 h 46"/>
              <a:gd name="T78" fmla="*/ 2147483647 w 957"/>
              <a:gd name="T79" fmla="*/ 2147483647 h 46"/>
              <a:gd name="T80" fmla="*/ 2147483647 w 957"/>
              <a:gd name="T81" fmla="*/ 2147483647 h 46"/>
              <a:gd name="T82" fmla="*/ 2147483647 w 957"/>
              <a:gd name="T83" fmla="*/ 2147483647 h 46"/>
              <a:gd name="T84" fmla="*/ 2147483647 w 957"/>
              <a:gd name="T85" fmla="*/ 2147483647 h 46"/>
              <a:gd name="T86" fmla="*/ 2147483647 w 957"/>
              <a:gd name="T87" fmla="*/ 2147483647 h 46"/>
              <a:gd name="T88" fmla="*/ 2147483647 w 957"/>
              <a:gd name="T89" fmla="*/ 2147483647 h 46"/>
              <a:gd name="T90" fmla="*/ 2147483647 w 957"/>
              <a:gd name="T91" fmla="*/ 2147483647 h 46"/>
              <a:gd name="T92" fmla="*/ 2147483647 w 957"/>
              <a:gd name="T93" fmla="*/ 2147483647 h 46"/>
              <a:gd name="T94" fmla="*/ 2147483647 w 957"/>
              <a:gd name="T95" fmla="*/ 2147483647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57" h="46">
                <a:moveTo>
                  <a:pt x="0" y="6"/>
                </a:moveTo>
                <a:lnTo>
                  <a:pt x="9" y="3"/>
                </a:lnTo>
                <a:lnTo>
                  <a:pt x="12" y="2"/>
                </a:lnTo>
                <a:lnTo>
                  <a:pt x="21" y="1"/>
                </a:lnTo>
                <a:lnTo>
                  <a:pt x="30" y="0"/>
                </a:lnTo>
                <a:lnTo>
                  <a:pt x="34" y="1"/>
                </a:lnTo>
                <a:lnTo>
                  <a:pt x="38" y="2"/>
                </a:lnTo>
                <a:lnTo>
                  <a:pt x="42" y="3"/>
                </a:lnTo>
                <a:lnTo>
                  <a:pt x="46" y="4"/>
                </a:lnTo>
                <a:lnTo>
                  <a:pt x="58" y="5"/>
                </a:lnTo>
                <a:lnTo>
                  <a:pt x="87" y="6"/>
                </a:lnTo>
                <a:lnTo>
                  <a:pt x="104" y="6"/>
                </a:lnTo>
                <a:lnTo>
                  <a:pt x="112" y="7"/>
                </a:lnTo>
                <a:lnTo>
                  <a:pt x="119" y="9"/>
                </a:lnTo>
                <a:lnTo>
                  <a:pt x="128" y="10"/>
                </a:lnTo>
                <a:lnTo>
                  <a:pt x="154" y="11"/>
                </a:lnTo>
                <a:lnTo>
                  <a:pt x="182" y="12"/>
                </a:lnTo>
                <a:lnTo>
                  <a:pt x="191" y="13"/>
                </a:lnTo>
                <a:lnTo>
                  <a:pt x="200" y="14"/>
                </a:lnTo>
                <a:lnTo>
                  <a:pt x="210" y="15"/>
                </a:lnTo>
                <a:lnTo>
                  <a:pt x="257" y="18"/>
                </a:lnTo>
                <a:lnTo>
                  <a:pt x="275" y="20"/>
                </a:lnTo>
                <a:lnTo>
                  <a:pt x="294" y="21"/>
                </a:lnTo>
                <a:lnTo>
                  <a:pt x="335" y="22"/>
                </a:lnTo>
                <a:lnTo>
                  <a:pt x="420" y="23"/>
                </a:lnTo>
                <a:lnTo>
                  <a:pt x="436" y="23"/>
                </a:lnTo>
                <a:lnTo>
                  <a:pt x="494" y="26"/>
                </a:lnTo>
                <a:lnTo>
                  <a:pt x="526" y="27"/>
                </a:lnTo>
                <a:lnTo>
                  <a:pt x="553" y="26"/>
                </a:lnTo>
                <a:lnTo>
                  <a:pt x="565" y="25"/>
                </a:lnTo>
                <a:lnTo>
                  <a:pt x="591" y="24"/>
                </a:lnTo>
                <a:lnTo>
                  <a:pt x="617" y="23"/>
                </a:lnTo>
                <a:lnTo>
                  <a:pt x="643" y="23"/>
                </a:lnTo>
                <a:lnTo>
                  <a:pt x="656" y="22"/>
                </a:lnTo>
                <a:lnTo>
                  <a:pt x="669" y="21"/>
                </a:lnTo>
                <a:lnTo>
                  <a:pt x="682" y="20"/>
                </a:lnTo>
                <a:lnTo>
                  <a:pt x="699" y="19"/>
                </a:lnTo>
                <a:lnTo>
                  <a:pt x="740" y="18"/>
                </a:lnTo>
                <a:lnTo>
                  <a:pt x="802" y="17"/>
                </a:lnTo>
                <a:lnTo>
                  <a:pt x="823" y="18"/>
                </a:lnTo>
                <a:lnTo>
                  <a:pt x="843" y="19"/>
                </a:lnTo>
                <a:lnTo>
                  <a:pt x="864" y="20"/>
                </a:lnTo>
                <a:lnTo>
                  <a:pt x="880" y="22"/>
                </a:lnTo>
                <a:lnTo>
                  <a:pt x="892" y="23"/>
                </a:lnTo>
                <a:lnTo>
                  <a:pt x="902" y="25"/>
                </a:lnTo>
                <a:lnTo>
                  <a:pt x="913" y="28"/>
                </a:lnTo>
                <a:lnTo>
                  <a:pt x="923" y="32"/>
                </a:lnTo>
                <a:lnTo>
                  <a:pt x="956"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2826" name="SMARTPenAnnotation45"/>
          <p:cNvSpPr>
            <a:spLocks/>
          </p:cNvSpPr>
          <p:nvPr/>
        </p:nvSpPr>
        <p:spPr bwMode="auto">
          <a:xfrm>
            <a:off x="3036888" y="3581400"/>
            <a:ext cx="1216025" cy="63500"/>
          </a:xfrm>
          <a:custGeom>
            <a:avLst/>
            <a:gdLst>
              <a:gd name="T0" fmla="*/ 0 w 766"/>
              <a:gd name="T1" fmla="*/ 2147483647 h 40"/>
              <a:gd name="T2" fmla="*/ 2147483647 w 766"/>
              <a:gd name="T3" fmla="*/ 2147483647 h 40"/>
              <a:gd name="T4" fmla="*/ 2147483647 w 766"/>
              <a:gd name="T5" fmla="*/ 2147483647 h 40"/>
              <a:gd name="T6" fmla="*/ 2147483647 w 766"/>
              <a:gd name="T7" fmla="*/ 2147483647 h 40"/>
              <a:gd name="T8" fmla="*/ 2147483647 w 766"/>
              <a:gd name="T9" fmla="*/ 2147483647 h 40"/>
              <a:gd name="T10" fmla="*/ 2147483647 w 766"/>
              <a:gd name="T11" fmla="*/ 2147483647 h 40"/>
              <a:gd name="T12" fmla="*/ 2147483647 w 766"/>
              <a:gd name="T13" fmla="*/ 2147483647 h 40"/>
              <a:gd name="T14" fmla="*/ 2147483647 w 766"/>
              <a:gd name="T15" fmla="*/ 2147483647 h 40"/>
              <a:gd name="T16" fmla="*/ 2147483647 w 766"/>
              <a:gd name="T17" fmla="*/ 2147483647 h 40"/>
              <a:gd name="T18" fmla="*/ 2147483647 w 766"/>
              <a:gd name="T19" fmla="*/ 2147483647 h 40"/>
              <a:gd name="T20" fmla="*/ 2147483647 w 766"/>
              <a:gd name="T21" fmla="*/ 2147483647 h 40"/>
              <a:gd name="T22" fmla="*/ 2147483647 w 766"/>
              <a:gd name="T23" fmla="*/ 2147483647 h 40"/>
              <a:gd name="T24" fmla="*/ 2147483647 w 766"/>
              <a:gd name="T25" fmla="*/ 2147483647 h 40"/>
              <a:gd name="T26" fmla="*/ 2147483647 w 766"/>
              <a:gd name="T27" fmla="*/ 2147483647 h 40"/>
              <a:gd name="T28" fmla="*/ 2147483647 w 766"/>
              <a:gd name="T29" fmla="*/ 2147483647 h 40"/>
              <a:gd name="T30" fmla="*/ 2147483647 w 766"/>
              <a:gd name="T31" fmla="*/ 0 h 40"/>
              <a:gd name="T32" fmla="*/ 2147483647 w 766"/>
              <a:gd name="T33" fmla="*/ 0 h 40"/>
              <a:gd name="T34" fmla="*/ 2147483647 w 766"/>
              <a:gd name="T35" fmla="*/ 0 h 40"/>
              <a:gd name="T36" fmla="*/ 2147483647 w 766"/>
              <a:gd name="T37" fmla="*/ 0 h 40"/>
              <a:gd name="T38" fmla="*/ 2147483647 w 766"/>
              <a:gd name="T39" fmla="*/ 2147483647 h 40"/>
              <a:gd name="T40" fmla="*/ 2147483647 w 766"/>
              <a:gd name="T41" fmla="*/ 2147483647 h 40"/>
              <a:gd name="T42" fmla="*/ 2147483647 w 766"/>
              <a:gd name="T43" fmla="*/ 2147483647 h 40"/>
              <a:gd name="T44" fmla="*/ 2147483647 w 766"/>
              <a:gd name="T45" fmla="*/ 2147483647 h 40"/>
              <a:gd name="T46" fmla="*/ 2147483647 w 766"/>
              <a:gd name="T47" fmla="*/ 2147483647 h 40"/>
              <a:gd name="T48" fmla="*/ 2147483647 w 766"/>
              <a:gd name="T49" fmla="*/ 2147483647 h 40"/>
              <a:gd name="T50" fmla="*/ 2147483647 w 766"/>
              <a:gd name="T51" fmla="*/ 2147483647 h 40"/>
              <a:gd name="T52" fmla="*/ 2147483647 w 766"/>
              <a:gd name="T53" fmla="*/ 2147483647 h 40"/>
              <a:gd name="T54" fmla="*/ 2147483647 w 766"/>
              <a:gd name="T55" fmla="*/ 2147483647 h 40"/>
              <a:gd name="T56" fmla="*/ 2147483647 w 766"/>
              <a:gd name="T57" fmla="*/ 2147483647 h 40"/>
              <a:gd name="T58" fmla="*/ 2147483647 w 766"/>
              <a:gd name="T59" fmla="*/ 2147483647 h 40"/>
              <a:gd name="T60" fmla="*/ 2147483647 w 766"/>
              <a:gd name="T61" fmla="*/ 2147483647 h 40"/>
              <a:gd name="T62" fmla="*/ 2147483647 w 766"/>
              <a:gd name="T63" fmla="*/ 2147483647 h 40"/>
              <a:gd name="T64" fmla="*/ 2147483647 w 766"/>
              <a:gd name="T65" fmla="*/ 2147483647 h 40"/>
              <a:gd name="T66" fmla="*/ 2147483647 w 766"/>
              <a:gd name="T67" fmla="*/ 2147483647 h 40"/>
              <a:gd name="T68" fmla="*/ 2147483647 w 766"/>
              <a:gd name="T69" fmla="*/ 2147483647 h 40"/>
              <a:gd name="T70" fmla="*/ 2147483647 w 766"/>
              <a:gd name="T71" fmla="*/ 2147483647 h 40"/>
              <a:gd name="T72" fmla="*/ 2147483647 w 766"/>
              <a:gd name="T73" fmla="*/ 2147483647 h 40"/>
              <a:gd name="T74" fmla="*/ 2147483647 w 766"/>
              <a:gd name="T75" fmla="*/ 2147483647 h 40"/>
              <a:gd name="T76" fmla="*/ 2147483647 w 766"/>
              <a:gd name="T77" fmla="*/ 2147483647 h 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66" h="40">
                <a:moveTo>
                  <a:pt x="0" y="5"/>
                </a:moveTo>
                <a:lnTo>
                  <a:pt x="5" y="8"/>
                </a:lnTo>
                <a:lnTo>
                  <a:pt x="8" y="9"/>
                </a:lnTo>
                <a:lnTo>
                  <a:pt x="15" y="10"/>
                </a:lnTo>
                <a:lnTo>
                  <a:pt x="18" y="10"/>
                </a:lnTo>
                <a:lnTo>
                  <a:pt x="21" y="9"/>
                </a:lnTo>
                <a:lnTo>
                  <a:pt x="23" y="8"/>
                </a:lnTo>
                <a:lnTo>
                  <a:pt x="26" y="7"/>
                </a:lnTo>
                <a:lnTo>
                  <a:pt x="36" y="6"/>
                </a:lnTo>
                <a:lnTo>
                  <a:pt x="56" y="5"/>
                </a:lnTo>
                <a:lnTo>
                  <a:pt x="95" y="5"/>
                </a:lnTo>
                <a:lnTo>
                  <a:pt x="101" y="5"/>
                </a:lnTo>
                <a:lnTo>
                  <a:pt x="108" y="4"/>
                </a:lnTo>
                <a:lnTo>
                  <a:pt x="115" y="2"/>
                </a:lnTo>
                <a:lnTo>
                  <a:pt x="122" y="1"/>
                </a:lnTo>
                <a:lnTo>
                  <a:pt x="137" y="0"/>
                </a:lnTo>
                <a:lnTo>
                  <a:pt x="159" y="0"/>
                </a:lnTo>
                <a:lnTo>
                  <a:pt x="534" y="0"/>
                </a:lnTo>
                <a:lnTo>
                  <a:pt x="545" y="0"/>
                </a:lnTo>
                <a:lnTo>
                  <a:pt x="555" y="1"/>
                </a:lnTo>
                <a:lnTo>
                  <a:pt x="565" y="3"/>
                </a:lnTo>
                <a:lnTo>
                  <a:pt x="574" y="3"/>
                </a:lnTo>
                <a:lnTo>
                  <a:pt x="594" y="4"/>
                </a:lnTo>
                <a:lnTo>
                  <a:pt x="603" y="5"/>
                </a:lnTo>
                <a:lnTo>
                  <a:pt x="613" y="7"/>
                </a:lnTo>
                <a:lnTo>
                  <a:pt x="622" y="8"/>
                </a:lnTo>
                <a:lnTo>
                  <a:pt x="633" y="10"/>
                </a:lnTo>
                <a:lnTo>
                  <a:pt x="659" y="16"/>
                </a:lnTo>
                <a:lnTo>
                  <a:pt x="670" y="18"/>
                </a:lnTo>
                <a:lnTo>
                  <a:pt x="679" y="19"/>
                </a:lnTo>
                <a:lnTo>
                  <a:pt x="687" y="20"/>
                </a:lnTo>
                <a:lnTo>
                  <a:pt x="706" y="23"/>
                </a:lnTo>
                <a:lnTo>
                  <a:pt x="716" y="25"/>
                </a:lnTo>
                <a:lnTo>
                  <a:pt x="725" y="26"/>
                </a:lnTo>
                <a:lnTo>
                  <a:pt x="734" y="28"/>
                </a:lnTo>
                <a:lnTo>
                  <a:pt x="742" y="30"/>
                </a:lnTo>
                <a:lnTo>
                  <a:pt x="748" y="32"/>
                </a:lnTo>
                <a:lnTo>
                  <a:pt x="753" y="33"/>
                </a:lnTo>
                <a:lnTo>
                  <a:pt x="765"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2827" name="SMARTPenAnnotation46"/>
          <p:cNvSpPr>
            <a:spLocks/>
          </p:cNvSpPr>
          <p:nvPr/>
        </p:nvSpPr>
        <p:spPr bwMode="auto">
          <a:xfrm>
            <a:off x="1036638" y="4071938"/>
            <a:ext cx="2509837" cy="34925"/>
          </a:xfrm>
          <a:custGeom>
            <a:avLst/>
            <a:gdLst>
              <a:gd name="T0" fmla="*/ 0 w 1581"/>
              <a:gd name="T1" fmla="*/ 2147483647 h 22"/>
              <a:gd name="T2" fmla="*/ 2147483647 w 1581"/>
              <a:gd name="T3" fmla="*/ 2147483647 h 22"/>
              <a:gd name="T4" fmla="*/ 2147483647 w 1581"/>
              <a:gd name="T5" fmla="*/ 2147483647 h 22"/>
              <a:gd name="T6" fmla="*/ 2147483647 w 1581"/>
              <a:gd name="T7" fmla="*/ 2147483647 h 22"/>
              <a:gd name="T8" fmla="*/ 2147483647 w 1581"/>
              <a:gd name="T9" fmla="*/ 2147483647 h 22"/>
              <a:gd name="T10" fmla="*/ 2147483647 w 1581"/>
              <a:gd name="T11" fmla="*/ 2147483647 h 22"/>
              <a:gd name="T12" fmla="*/ 2147483647 w 1581"/>
              <a:gd name="T13" fmla="*/ 2147483647 h 22"/>
              <a:gd name="T14" fmla="*/ 2147483647 w 1581"/>
              <a:gd name="T15" fmla="*/ 2147483647 h 22"/>
              <a:gd name="T16" fmla="*/ 2147483647 w 1581"/>
              <a:gd name="T17" fmla="*/ 2147483647 h 22"/>
              <a:gd name="T18" fmla="*/ 2147483647 w 1581"/>
              <a:gd name="T19" fmla="*/ 2147483647 h 22"/>
              <a:gd name="T20" fmla="*/ 2147483647 w 1581"/>
              <a:gd name="T21" fmla="*/ 2147483647 h 22"/>
              <a:gd name="T22" fmla="*/ 2147483647 w 1581"/>
              <a:gd name="T23" fmla="*/ 2147483647 h 22"/>
              <a:gd name="T24" fmla="*/ 2147483647 w 1581"/>
              <a:gd name="T25" fmla="*/ 2147483647 h 22"/>
              <a:gd name="T26" fmla="*/ 2147483647 w 1581"/>
              <a:gd name="T27" fmla="*/ 2147483647 h 22"/>
              <a:gd name="T28" fmla="*/ 2147483647 w 1581"/>
              <a:gd name="T29" fmla="*/ 2147483647 h 22"/>
              <a:gd name="T30" fmla="*/ 2147483647 w 1581"/>
              <a:gd name="T31" fmla="*/ 2147483647 h 22"/>
              <a:gd name="T32" fmla="*/ 2147483647 w 1581"/>
              <a:gd name="T33" fmla="*/ 2147483647 h 22"/>
              <a:gd name="T34" fmla="*/ 2147483647 w 1581"/>
              <a:gd name="T35" fmla="*/ 2147483647 h 22"/>
              <a:gd name="T36" fmla="*/ 2147483647 w 1581"/>
              <a:gd name="T37" fmla="*/ 2147483647 h 22"/>
              <a:gd name="T38" fmla="*/ 2147483647 w 1581"/>
              <a:gd name="T39" fmla="*/ 2147483647 h 22"/>
              <a:gd name="T40" fmla="*/ 2147483647 w 1581"/>
              <a:gd name="T41" fmla="*/ 2147483647 h 22"/>
              <a:gd name="T42" fmla="*/ 2147483647 w 1581"/>
              <a:gd name="T43" fmla="*/ 2147483647 h 22"/>
              <a:gd name="T44" fmla="*/ 2147483647 w 1581"/>
              <a:gd name="T45" fmla="*/ 2147483647 h 22"/>
              <a:gd name="T46" fmla="*/ 2147483647 w 1581"/>
              <a:gd name="T47" fmla="*/ 2147483647 h 22"/>
              <a:gd name="T48" fmla="*/ 2147483647 w 1581"/>
              <a:gd name="T49" fmla="*/ 2147483647 h 22"/>
              <a:gd name="T50" fmla="*/ 2147483647 w 1581"/>
              <a:gd name="T51" fmla="*/ 2147483647 h 22"/>
              <a:gd name="T52" fmla="*/ 2147483647 w 1581"/>
              <a:gd name="T53" fmla="*/ 2147483647 h 22"/>
              <a:gd name="T54" fmla="*/ 2147483647 w 1581"/>
              <a:gd name="T55" fmla="*/ 2147483647 h 22"/>
              <a:gd name="T56" fmla="*/ 2147483647 w 1581"/>
              <a:gd name="T57" fmla="*/ 2147483647 h 22"/>
              <a:gd name="T58" fmla="*/ 2147483647 w 1581"/>
              <a:gd name="T59" fmla="*/ 2147483647 h 22"/>
              <a:gd name="T60" fmla="*/ 2147483647 w 1581"/>
              <a:gd name="T61" fmla="*/ 2147483647 h 22"/>
              <a:gd name="T62" fmla="*/ 2147483647 w 1581"/>
              <a:gd name="T63" fmla="*/ 2147483647 h 22"/>
              <a:gd name="T64" fmla="*/ 2147483647 w 1581"/>
              <a:gd name="T65" fmla="*/ 2147483647 h 22"/>
              <a:gd name="T66" fmla="*/ 2147483647 w 1581"/>
              <a:gd name="T67" fmla="*/ 2147483647 h 22"/>
              <a:gd name="T68" fmla="*/ 2147483647 w 1581"/>
              <a:gd name="T69" fmla="*/ 2147483647 h 22"/>
              <a:gd name="T70" fmla="*/ 2147483647 w 1581"/>
              <a:gd name="T71" fmla="*/ 2147483647 h 22"/>
              <a:gd name="T72" fmla="*/ 2147483647 w 1581"/>
              <a:gd name="T73" fmla="*/ 2147483647 h 22"/>
              <a:gd name="T74" fmla="*/ 2147483647 w 1581"/>
              <a:gd name="T75" fmla="*/ 2147483647 h 22"/>
              <a:gd name="T76" fmla="*/ 2147483647 w 1581"/>
              <a:gd name="T77" fmla="*/ 2147483647 h 22"/>
              <a:gd name="T78" fmla="*/ 2147483647 w 1581"/>
              <a:gd name="T79" fmla="*/ 2147483647 h 22"/>
              <a:gd name="T80" fmla="*/ 2147483647 w 1581"/>
              <a:gd name="T81" fmla="*/ 2147483647 h 22"/>
              <a:gd name="T82" fmla="*/ 2147483647 w 1581"/>
              <a:gd name="T83" fmla="*/ 2147483647 h 22"/>
              <a:gd name="T84" fmla="*/ 2147483647 w 1581"/>
              <a:gd name="T85" fmla="*/ 2147483647 h 22"/>
              <a:gd name="T86" fmla="*/ 2147483647 w 1581"/>
              <a:gd name="T87" fmla="*/ 2147483647 h 22"/>
              <a:gd name="T88" fmla="*/ 2147483647 w 1581"/>
              <a:gd name="T89" fmla="*/ 2147483647 h 22"/>
              <a:gd name="T90" fmla="*/ 2147483647 w 1581"/>
              <a:gd name="T91" fmla="*/ 2147483647 h 22"/>
              <a:gd name="T92" fmla="*/ 2147483647 w 1581"/>
              <a:gd name="T93" fmla="*/ 2147483647 h 22"/>
              <a:gd name="T94" fmla="*/ 2147483647 w 1581"/>
              <a:gd name="T95" fmla="*/ 2147483647 h 22"/>
              <a:gd name="T96" fmla="*/ 2147483647 w 1581"/>
              <a:gd name="T97" fmla="*/ 2147483647 h 22"/>
              <a:gd name="T98" fmla="*/ 2147483647 w 1581"/>
              <a:gd name="T99" fmla="*/ 2147483647 h 22"/>
              <a:gd name="T100" fmla="*/ 2147483647 w 1581"/>
              <a:gd name="T101" fmla="*/ 2147483647 h 22"/>
              <a:gd name="T102" fmla="*/ 2147483647 w 1581"/>
              <a:gd name="T103" fmla="*/ 2147483647 h 22"/>
              <a:gd name="T104" fmla="*/ 2147483647 w 1581"/>
              <a:gd name="T105" fmla="*/ 2147483647 h 22"/>
              <a:gd name="T106" fmla="*/ 2147483647 w 1581"/>
              <a:gd name="T107" fmla="*/ 2147483647 h 22"/>
              <a:gd name="T108" fmla="*/ 2147483647 w 1581"/>
              <a:gd name="T109" fmla="*/ 2147483647 h 22"/>
              <a:gd name="T110" fmla="*/ 2147483647 w 1581"/>
              <a:gd name="T111" fmla="*/ 2147483647 h 22"/>
              <a:gd name="T112" fmla="*/ 2147483647 w 1581"/>
              <a:gd name="T113" fmla="*/ 2147483647 h 22"/>
              <a:gd name="T114" fmla="*/ 2147483647 w 1581"/>
              <a:gd name="T115" fmla="*/ 0 h 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81" h="22">
                <a:moveTo>
                  <a:pt x="0" y="6"/>
                </a:moveTo>
                <a:lnTo>
                  <a:pt x="8" y="9"/>
                </a:lnTo>
                <a:lnTo>
                  <a:pt x="12" y="9"/>
                </a:lnTo>
                <a:lnTo>
                  <a:pt x="15" y="10"/>
                </a:lnTo>
                <a:lnTo>
                  <a:pt x="19" y="11"/>
                </a:lnTo>
                <a:lnTo>
                  <a:pt x="24" y="11"/>
                </a:lnTo>
                <a:lnTo>
                  <a:pt x="27" y="12"/>
                </a:lnTo>
                <a:lnTo>
                  <a:pt x="31" y="13"/>
                </a:lnTo>
                <a:lnTo>
                  <a:pt x="35" y="14"/>
                </a:lnTo>
                <a:lnTo>
                  <a:pt x="40" y="15"/>
                </a:lnTo>
                <a:lnTo>
                  <a:pt x="44" y="16"/>
                </a:lnTo>
                <a:lnTo>
                  <a:pt x="55" y="16"/>
                </a:lnTo>
                <a:lnTo>
                  <a:pt x="97" y="17"/>
                </a:lnTo>
                <a:lnTo>
                  <a:pt x="272" y="17"/>
                </a:lnTo>
                <a:lnTo>
                  <a:pt x="285" y="17"/>
                </a:lnTo>
                <a:lnTo>
                  <a:pt x="330" y="21"/>
                </a:lnTo>
                <a:lnTo>
                  <a:pt x="372" y="21"/>
                </a:lnTo>
                <a:lnTo>
                  <a:pt x="445" y="18"/>
                </a:lnTo>
                <a:lnTo>
                  <a:pt x="529" y="17"/>
                </a:lnTo>
                <a:lnTo>
                  <a:pt x="544" y="17"/>
                </a:lnTo>
                <a:lnTo>
                  <a:pt x="562" y="16"/>
                </a:lnTo>
                <a:lnTo>
                  <a:pt x="626" y="13"/>
                </a:lnTo>
                <a:lnTo>
                  <a:pt x="697" y="11"/>
                </a:lnTo>
                <a:lnTo>
                  <a:pt x="750" y="9"/>
                </a:lnTo>
                <a:lnTo>
                  <a:pt x="817" y="7"/>
                </a:lnTo>
                <a:lnTo>
                  <a:pt x="976" y="6"/>
                </a:lnTo>
                <a:lnTo>
                  <a:pt x="990" y="6"/>
                </a:lnTo>
                <a:lnTo>
                  <a:pt x="1005" y="7"/>
                </a:lnTo>
                <a:lnTo>
                  <a:pt x="1018" y="9"/>
                </a:lnTo>
                <a:lnTo>
                  <a:pt x="1032" y="10"/>
                </a:lnTo>
                <a:lnTo>
                  <a:pt x="1045" y="10"/>
                </a:lnTo>
                <a:lnTo>
                  <a:pt x="1072" y="11"/>
                </a:lnTo>
                <a:lnTo>
                  <a:pt x="1098" y="11"/>
                </a:lnTo>
                <a:lnTo>
                  <a:pt x="1111" y="12"/>
                </a:lnTo>
                <a:lnTo>
                  <a:pt x="1124" y="13"/>
                </a:lnTo>
                <a:lnTo>
                  <a:pt x="1138" y="14"/>
                </a:lnTo>
                <a:lnTo>
                  <a:pt x="1151" y="15"/>
                </a:lnTo>
                <a:lnTo>
                  <a:pt x="1164" y="16"/>
                </a:lnTo>
                <a:lnTo>
                  <a:pt x="1189" y="16"/>
                </a:lnTo>
                <a:lnTo>
                  <a:pt x="1282" y="17"/>
                </a:lnTo>
                <a:lnTo>
                  <a:pt x="1331" y="17"/>
                </a:lnTo>
                <a:lnTo>
                  <a:pt x="1352" y="16"/>
                </a:lnTo>
                <a:lnTo>
                  <a:pt x="1375" y="14"/>
                </a:lnTo>
                <a:lnTo>
                  <a:pt x="1401" y="11"/>
                </a:lnTo>
                <a:lnTo>
                  <a:pt x="1422" y="9"/>
                </a:lnTo>
                <a:lnTo>
                  <a:pt x="1440" y="8"/>
                </a:lnTo>
                <a:lnTo>
                  <a:pt x="1457" y="7"/>
                </a:lnTo>
                <a:lnTo>
                  <a:pt x="1470" y="6"/>
                </a:lnTo>
                <a:lnTo>
                  <a:pt x="1482" y="5"/>
                </a:lnTo>
                <a:lnTo>
                  <a:pt x="1492" y="3"/>
                </a:lnTo>
                <a:lnTo>
                  <a:pt x="1507" y="3"/>
                </a:lnTo>
                <a:lnTo>
                  <a:pt x="1513" y="4"/>
                </a:lnTo>
                <a:lnTo>
                  <a:pt x="1518" y="4"/>
                </a:lnTo>
                <a:lnTo>
                  <a:pt x="1522" y="3"/>
                </a:lnTo>
                <a:lnTo>
                  <a:pt x="1526" y="2"/>
                </a:lnTo>
                <a:lnTo>
                  <a:pt x="1531" y="1"/>
                </a:lnTo>
                <a:lnTo>
                  <a:pt x="1535" y="1"/>
                </a:lnTo>
                <a:lnTo>
                  <a:pt x="1580"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2828" name="SMARTPenAnnotation47"/>
          <p:cNvSpPr>
            <a:spLocks/>
          </p:cNvSpPr>
          <p:nvPr/>
        </p:nvSpPr>
        <p:spPr bwMode="auto">
          <a:xfrm>
            <a:off x="4545013" y="4010025"/>
            <a:ext cx="912812" cy="117475"/>
          </a:xfrm>
          <a:custGeom>
            <a:avLst/>
            <a:gdLst>
              <a:gd name="T0" fmla="*/ 0 w 575"/>
              <a:gd name="T1" fmla="*/ 0 h 74"/>
              <a:gd name="T2" fmla="*/ 2147483647 w 575"/>
              <a:gd name="T3" fmla="*/ 2147483647 h 74"/>
              <a:gd name="T4" fmla="*/ 2147483647 w 575"/>
              <a:gd name="T5" fmla="*/ 2147483647 h 74"/>
              <a:gd name="T6" fmla="*/ 2147483647 w 575"/>
              <a:gd name="T7" fmla="*/ 2147483647 h 74"/>
              <a:gd name="T8" fmla="*/ 2147483647 w 575"/>
              <a:gd name="T9" fmla="*/ 2147483647 h 74"/>
              <a:gd name="T10" fmla="*/ 2147483647 w 575"/>
              <a:gd name="T11" fmla="*/ 2147483647 h 74"/>
              <a:gd name="T12" fmla="*/ 2147483647 w 575"/>
              <a:gd name="T13" fmla="*/ 2147483647 h 74"/>
              <a:gd name="T14" fmla="*/ 2147483647 w 575"/>
              <a:gd name="T15" fmla="*/ 2147483647 h 74"/>
              <a:gd name="T16" fmla="*/ 2147483647 w 575"/>
              <a:gd name="T17" fmla="*/ 2147483647 h 74"/>
              <a:gd name="T18" fmla="*/ 2147483647 w 575"/>
              <a:gd name="T19" fmla="*/ 2147483647 h 74"/>
              <a:gd name="T20" fmla="*/ 2147483647 w 575"/>
              <a:gd name="T21" fmla="*/ 2147483647 h 74"/>
              <a:gd name="T22" fmla="*/ 2147483647 w 575"/>
              <a:gd name="T23" fmla="*/ 2147483647 h 74"/>
              <a:gd name="T24" fmla="*/ 2147483647 w 575"/>
              <a:gd name="T25" fmla="*/ 2147483647 h 74"/>
              <a:gd name="T26" fmla="*/ 2147483647 w 575"/>
              <a:gd name="T27" fmla="*/ 2147483647 h 74"/>
              <a:gd name="T28" fmla="*/ 2147483647 w 575"/>
              <a:gd name="T29" fmla="*/ 2147483647 h 74"/>
              <a:gd name="T30" fmla="*/ 2147483647 w 575"/>
              <a:gd name="T31" fmla="*/ 2147483647 h 74"/>
              <a:gd name="T32" fmla="*/ 2147483647 w 575"/>
              <a:gd name="T33" fmla="*/ 2147483647 h 74"/>
              <a:gd name="T34" fmla="*/ 2147483647 w 575"/>
              <a:gd name="T35" fmla="*/ 2147483647 h 74"/>
              <a:gd name="T36" fmla="*/ 2147483647 w 575"/>
              <a:gd name="T37" fmla="*/ 2147483647 h 74"/>
              <a:gd name="T38" fmla="*/ 2147483647 w 575"/>
              <a:gd name="T39" fmla="*/ 2147483647 h 74"/>
              <a:gd name="T40" fmla="*/ 2147483647 w 575"/>
              <a:gd name="T41" fmla="*/ 2147483647 h 74"/>
              <a:gd name="T42" fmla="*/ 2147483647 w 575"/>
              <a:gd name="T43" fmla="*/ 2147483647 h 74"/>
              <a:gd name="T44" fmla="*/ 2147483647 w 575"/>
              <a:gd name="T45" fmla="*/ 2147483647 h 74"/>
              <a:gd name="T46" fmla="*/ 2147483647 w 575"/>
              <a:gd name="T47" fmla="*/ 2147483647 h 74"/>
              <a:gd name="T48" fmla="*/ 2147483647 w 575"/>
              <a:gd name="T49" fmla="*/ 2147483647 h 74"/>
              <a:gd name="T50" fmla="*/ 2147483647 w 575"/>
              <a:gd name="T51" fmla="*/ 2147483647 h 74"/>
              <a:gd name="T52" fmla="*/ 2147483647 w 575"/>
              <a:gd name="T53" fmla="*/ 2147483647 h 74"/>
              <a:gd name="T54" fmla="*/ 2147483647 w 575"/>
              <a:gd name="T55" fmla="*/ 2147483647 h 74"/>
              <a:gd name="T56" fmla="*/ 2147483647 w 575"/>
              <a:gd name="T57" fmla="*/ 2147483647 h 74"/>
              <a:gd name="T58" fmla="*/ 2147483647 w 575"/>
              <a:gd name="T59" fmla="*/ 2147483647 h 74"/>
              <a:gd name="T60" fmla="*/ 2147483647 w 575"/>
              <a:gd name="T61" fmla="*/ 2147483647 h 74"/>
              <a:gd name="T62" fmla="*/ 2147483647 w 575"/>
              <a:gd name="T63" fmla="*/ 2147483647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5" h="74">
                <a:moveTo>
                  <a:pt x="0" y="0"/>
                </a:moveTo>
                <a:lnTo>
                  <a:pt x="9" y="3"/>
                </a:lnTo>
                <a:lnTo>
                  <a:pt x="12" y="4"/>
                </a:lnTo>
                <a:lnTo>
                  <a:pt x="15" y="6"/>
                </a:lnTo>
                <a:lnTo>
                  <a:pt x="18" y="7"/>
                </a:lnTo>
                <a:lnTo>
                  <a:pt x="22" y="9"/>
                </a:lnTo>
                <a:lnTo>
                  <a:pt x="27" y="10"/>
                </a:lnTo>
                <a:lnTo>
                  <a:pt x="36" y="11"/>
                </a:lnTo>
                <a:lnTo>
                  <a:pt x="191" y="11"/>
                </a:lnTo>
                <a:lnTo>
                  <a:pt x="216" y="13"/>
                </a:lnTo>
                <a:lnTo>
                  <a:pt x="238" y="14"/>
                </a:lnTo>
                <a:lnTo>
                  <a:pt x="275" y="15"/>
                </a:lnTo>
                <a:lnTo>
                  <a:pt x="292" y="16"/>
                </a:lnTo>
                <a:lnTo>
                  <a:pt x="333" y="18"/>
                </a:lnTo>
                <a:lnTo>
                  <a:pt x="355" y="19"/>
                </a:lnTo>
                <a:lnTo>
                  <a:pt x="372" y="21"/>
                </a:lnTo>
                <a:lnTo>
                  <a:pt x="386" y="23"/>
                </a:lnTo>
                <a:lnTo>
                  <a:pt x="398" y="24"/>
                </a:lnTo>
                <a:lnTo>
                  <a:pt x="448" y="33"/>
                </a:lnTo>
                <a:lnTo>
                  <a:pt x="483" y="40"/>
                </a:lnTo>
                <a:lnTo>
                  <a:pt x="500" y="43"/>
                </a:lnTo>
                <a:lnTo>
                  <a:pt x="513" y="46"/>
                </a:lnTo>
                <a:lnTo>
                  <a:pt x="524" y="49"/>
                </a:lnTo>
                <a:lnTo>
                  <a:pt x="533" y="51"/>
                </a:lnTo>
                <a:lnTo>
                  <a:pt x="541" y="53"/>
                </a:lnTo>
                <a:lnTo>
                  <a:pt x="547" y="55"/>
                </a:lnTo>
                <a:lnTo>
                  <a:pt x="559" y="60"/>
                </a:lnTo>
                <a:lnTo>
                  <a:pt x="562" y="61"/>
                </a:lnTo>
                <a:lnTo>
                  <a:pt x="568" y="64"/>
                </a:lnTo>
                <a:lnTo>
                  <a:pt x="570" y="66"/>
                </a:lnTo>
                <a:lnTo>
                  <a:pt x="571" y="67"/>
                </a:lnTo>
                <a:lnTo>
                  <a:pt x="574"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2829" name="SMARTPenAnnotation48"/>
          <p:cNvSpPr>
            <a:spLocks/>
          </p:cNvSpPr>
          <p:nvPr/>
        </p:nvSpPr>
        <p:spPr bwMode="auto">
          <a:xfrm>
            <a:off x="2295525" y="4589463"/>
            <a:ext cx="1366838" cy="38100"/>
          </a:xfrm>
          <a:custGeom>
            <a:avLst/>
            <a:gdLst>
              <a:gd name="T0" fmla="*/ 0 w 861"/>
              <a:gd name="T1" fmla="*/ 2147483647 h 24"/>
              <a:gd name="T2" fmla="*/ 2147483647 w 861"/>
              <a:gd name="T3" fmla="*/ 2147483647 h 24"/>
              <a:gd name="T4" fmla="*/ 2147483647 w 861"/>
              <a:gd name="T5" fmla="*/ 2147483647 h 24"/>
              <a:gd name="T6" fmla="*/ 2147483647 w 861"/>
              <a:gd name="T7" fmla="*/ 2147483647 h 24"/>
              <a:gd name="T8" fmla="*/ 2147483647 w 861"/>
              <a:gd name="T9" fmla="*/ 2147483647 h 24"/>
              <a:gd name="T10" fmla="*/ 2147483647 w 861"/>
              <a:gd name="T11" fmla="*/ 2147483647 h 24"/>
              <a:gd name="T12" fmla="*/ 2147483647 w 861"/>
              <a:gd name="T13" fmla="*/ 2147483647 h 24"/>
              <a:gd name="T14" fmla="*/ 2147483647 w 861"/>
              <a:gd name="T15" fmla="*/ 2147483647 h 24"/>
              <a:gd name="T16" fmla="*/ 2147483647 w 861"/>
              <a:gd name="T17" fmla="*/ 0 h 24"/>
              <a:gd name="T18" fmla="*/ 2147483647 w 861"/>
              <a:gd name="T19" fmla="*/ 2147483647 h 24"/>
              <a:gd name="T20" fmla="*/ 2147483647 w 861"/>
              <a:gd name="T21" fmla="*/ 2147483647 h 24"/>
              <a:gd name="T22" fmla="*/ 2147483647 w 861"/>
              <a:gd name="T23" fmla="*/ 2147483647 h 24"/>
              <a:gd name="T24" fmla="*/ 2147483647 w 861"/>
              <a:gd name="T25" fmla="*/ 2147483647 h 24"/>
              <a:gd name="T26" fmla="*/ 2147483647 w 861"/>
              <a:gd name="T27" fmla="*/ 2147483647 h 24"/>
              <a:gd name="T28" fmla="*/ 2147483647 w 861"/>
              <a:gd name="T29" fmla="*/ 2147483647 h 24"/>
              <a:gd name="T30" fmla="*/ 2147483647 w 861"/>
              <a:gd name="T31" fmla="*/ 2147483647 h 24"/>
              <a:gd name="T32" fmla="*/ 2147483647 w 861"/>
              <a:gd name="T33" fmla="*/ 2147483647 h 24"/>
              <a:gd name="T34" fmla="*/ 2147483647 w 861"/>
              <a:gd name="T35" fmla="*/ 2147483647 h 24"/>
              <a:gd name="T36" fmla="*/ 2147483647 w 861"/>
              <a:gd name="T37" fmla="*/ 2147483647 h 24"/>
              <a:gd name="T38" fmla="*/ 2147483647 w 861"/>
              <a:gd name="T39" fmla="*/ 2147483647 h 24"/>
              <a:gd name="T40" fmla="*/ 2147483647 w 861"/>
              <a:gd name="T41" fmla="*/ 2147483647 h 24"/>
              <a:gd name="T42" fmla="*/ 2147483647 w 861"/>
              <a:gd name="T43" fmla="*/ 2147483647 h 24"/>
              <a:gd name="T44" fmla="*/ 2147483647 w 861"/>
              <a:gd name="T45" fmla="*/ 2147483647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1" h="24">
                <a:moveTo>
                  <a:pt x="0" y="6"/>
                </a:moveTo>
                <a:lnTo>
                  <a:pt x="50" y="6"/>
                </a:lnTo>
                <a:lnTo>
                  <a:pt x="62" y="5"/>
                </a:lnTo>
                <a:lnTo>
                  <a:pt x="73" y="4"/>
                </a:lnTo>
                <a:lnTo>
                  <a:pt x="84" y="3"/>
                </a:lnTo>
                <a:lnTo>
                  <a:pt x="97" y="2"/>
                </a:lnTo>
                <a:lnTo>
                  <a:pt x="110" y="1"/>
                </a:lnTo>
                <a:lnTo>
                  <a:pt x="138" y="1"/>
                </a:lnTo>
                <a:lnTo>
                  <a:pt x="417" y="0"/>
                </a:lnTo>
                <a:lnTo>
                  <a:pt x="430" y="1"/>
                </a:lnTo>
                <a:lnTo>
                  <a:pt x="442" y="2"/>
                </a:lnTo>
                <a:lnTo>
                  <a:pt x="454" y="3"/>
                </a:lnTo>
                <a:lnTo>
                  <a:pt x="465" y="4"/>
                </a:lnTo>
                <a:lnTo>
                  <a:pt x="475" y="5"/>
                </a:lnTo>
                <a:lnTo>
                  <a:pt x="486" y="5"/>
                </a:lnTo>
                <a:lnTo>
                  <a:pt x="605" y="15"/>
                </a:lnTo>
                <a:lnTo>
                  <a:pt x="621" y="15"/>
                </a:lnTo>
                <a:lnTo>
                  <a:pt x="655" y="18"/>
                </a:lnTo>
                <a:lnTo>
                  <a:pt x="673" y="20"/>
                </a:lnTo>
                <a:lnTo>
                  <a:pt x="693" y="21"/>
                </a:lnTo>
                <a:lnTo>
                  <a:pt x="757" y="22"/>
                </a:lnTo>
                <a:lnTo>
                  <a:pt x="838" y="23"/>
                </a:lnTo>
                <a:lnTo>
                  <a:pt x="860"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725468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876800" y="274638"/>
            <a:ext cx="3810000" cy="1143000"/>
          </a:xfrm>
        </p:spPr>
        <p:txBody>
          <a:bodyPr/>
          <a:lstStyle/>
          <a:p>
            <a:pPr eaLnBrk="1" hangingPunct="1"/>
            <a:r>
              <a:rPr lang="en-US" altLang="en-US" smtClean="0">
                <a:solidFill>
                  <a:srgbClr val="FF5050"/>
                </a:solidFill>
              </a:rPr>
              <a:t>Act Five</a:t>
            </a:r>
          </a:p>
        </p:txBody>
      </p:sp>
      <p:sp>
        <p:nvSpPr>
          <p:cNvPr id="163843" name="Rectangle 3"/>
          <p:cNvSpPr>
            <a:spLocks noGrp="1" noChangeArrowheads="1"/>
          </p:cNvSpPr>
          <p:nvPr>
            <p:ph type="body" idx="1"/>
          </p:nvPr>
        </p:nvSpPr>
        <p:spPr>
          <a:xfrm>
            <a:off x="4876800" y="1600200"/>
            <a:ext cx="3810000" cy="4525963"/>
          </a:xfrm>
        </p:spPr>
        <p:txBody>
          <a:bodyPr/>
          <a:lstStyle/>
          <a:p>
            <a:pPr algn="ctr" eaLnBrk="1" hangingPunct="1">
              <a:buFontTx/>
              <a:buNone/>
            </a:pPr>
            <a:r>
              <a:rPr lang="en-US" altLang="en-US" smtClean="0">
                <a:solidFill>
                  <a:srgbClr val="FF5050"/>
                </a:solidFill>
              </a:rPr>
              <a:t>Scene One</a:t>
            </a:r>
          </a:p>
        </p:txBody>
      </p:sp>
      <p:pic>
        <p:nvPicPr>
          <p:cNvPr id="163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87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176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endParaRPr lang="en-US" altLang="en-US" smtClean="0"/>
          </a:p>
        </p:txBody>
      </p:sp>
      <p:sp>
        <p:nvSpPr>
          <p:cNvPr id="164867" name="Rectangle 3"/>
          <p:cNvSpPr>
            <a:spLocks noGrp="1" noChangeArrowheads="1"/>
          </p:cNvSpPr>
          <p:nvPr>
            <p:ph type="body" idx="1"/>
          </p:nvPr>
        </p:nvSpPr>
        <p:spPr>
          <a:xfrm>
            <a:off x="4419600" y="304800"/>
            <a:ext cx="4343400" cy="6324600"/>
          </a:xfrm>
        </p:spPr>
        <p:txBody>
          <a:bodyPr/>
          <a:lstStyle/>
          <a:p>
            <a:pPr eaLnBrk="1" hangingPunct="1"/>
            <a:r>
              <a:rPr lang="en-US" altLang="en-US" smtClean="0"/>
              <a:t>It is reported to the doctor that Lady Macbeth has begun sleepwalking.  At that moment she appears sleepwalking and going through the motion of washing her hands.  She is constantly speaking of blood.</a:t>
            </a:r>
          </a:p>
        </p:txBody>
      </p:sp>
      <p:pic>
        <p:nvPicPr>
          <p:cNvPr id="164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25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9" name="SMARTPenAnnotation27"/>
          <p:cNvSpPr>
            <a:spLocks/>
          </p:cNvSpPr>
          <p:nvPr/>
        </p:nvSpPr>
        <p:spPr bwMode="auto">
          <a:xfrm>
            <a:off x="6884988" y="1268413"/>
            <a:ext cx="939800" cy="117475"/>
          </a:xfrm>
          <a:custGeom>
            <a:avLst/>
            <a:gdLst>
              <a:gd name="T0" fmla="*/ 0 w 592"/>
              <a:gd name="T1" fmla="*/ 0 h 74"/>
              <a:gd name="T2" fmla="*/ 2147483647 w 592"/>
              <a:gd name="T3" fmla="*/ 0 h 74"/>
              <a:gd name="T4" fmla="*/ 2147483647 w 592"/>
              <a:gd name="T5" fmla="*/ 2147483647 h 74"/>
              <a:gd name="T6" fmla="*/ 2147483647 w 592"/>
              <a:gd name="T7" fmla="*/ 2147483647 h 74"/>
              <a:gd name="T8" fmla="*/ 2147483647 w 592"/>
              <a:gd name="T9" fmla="*/ 2147483647 h 74"/>
              <a:gd name="T10" fmla="*/ 2147483647 w 592"/>
              <a:gd name="T11" fmla="*/ 2147483647 h 74"/>
              <a:gd name="T12" fmla="*/ 2147483647 w 592"/>
              <a:gd name="T13" fmla="*/ 2147483647 h 74"/>
              <a:gd name="T14" fmla="*/ 2147483647 w 592"/>
              <a:gd name="T15" fmla="*/ 2147483647 h 74"/>
              <a:gd name="T16" fmla="*/ 2147483647 w 592"/>
              <a:gd name="T17" fmla="*/ 2147483647 h 74"/>
              <a:gd name="T18" fmla="*/ 2147483647 w 592"/>
              <a:gd name="T19" fmla="*/ 2147483647 h 74"/>
              <a:gd name="T20" fmla="*/ 2147483647 w 592"/>
              <a:gd name="T21" fmla="*/ 2147483647 h 74"/>
              <a:gd name="T22" fmla="*/ 2147483647 w 592"/>
              <a:gd name="T23" fmla="*/ 2147483647 h 74"/>
              <a:gd name="T24" fmla="*/ 2147483647 w 592"/>
              <a:gd name="T25" fmla="*/ 2147483647 h 74"/>
              <a:gd name="T26" fmla="*/ 2147483647 w 592"/>
              <a:gd name="T27" fmla="*/ 2147483647 h 74"/>
              <a:gd name="T28" fmla="*/ 2147483647 w 592"/>
              <a:gd name="T29" fmla="*/ 2147483647 h 74"/>
              <a:gd name="T30" fmla="*/ 2147483647 w 592"/>
              <a:gd name="T31" fmla="*/ 2147483647 h 74"/>
              <a:gd name="T32" fmla="*/ 2147483647 w 592"/>
              <a:gd name="T33" fmla="*/ 2147483647 h 74"/>
              <a:gd name="T34" fmla="*/ 2147483647 w 592"/>
              <a:gd name="T35" fmla="*/ 2147483647 h 74"/>
              <a:gd name="T36" fmla="*/ 2147483647 w 592"/>
              <a:gd name="T37" fmla="*/ 2147483647 h 74"/>
              <a:gd name="T38" fmla="*/ 2147483647 w 592"/>
              <a:gd name="T39" fmla="*/ 2147483647 h 74"/>
              <a:gd name="T40" fmla="*/ 2147483647 w 592"/>
              <a:gd name="T41" fmla="*/ 2147483647 h 74"/>
              <a:gd name="T42" fmla="*/ 2147483647 w 592"/>
              <a:gd name="T43" fmla="*/ 2147483647 h 74"/>
              <a:gd name="T44" fmla="*/ 2147483647 w 592"/>
              <a:gd name="T45" fmla="*/ 2147483647 h 74"/>
              <a:gd name="T46" fmla="*/ 2147483647 w 592"/>
              <a:gd name="T47" fmla="*/ 2147483647 h 74"/>
              <a:gd name="T48" fmla="*/ 2147483647 w 592"/>
              <a:gd name="T49" fmla="*/ 2147483647 h 74"/>
              <a:gd name="T50" fmla="*/ 2147483647 w 592"/>
              <a:gd name="T51" fmla="*/ 2147483647 h 74"/>
              <a:gd name="T52" fmla="*/ 2147483647 w 592"/>
              <a:gd name="T53" fmla="*/ 2147483647 h 74"/>
              <a:gd name="T54" fmla="*/ 2147483647 w 592"/>
              <a:gd name="T55" fmla="*/ 2147483647 h 74"/>
              <a:gd name="T56" fmla="*/ 2147483647 w 592"/>
              <a:gd name="T57" fmla="*/ 2147483647 h 74"/>
              <a:gd name="T58" fmla="*/ 2147483647 w 592"/>
              <a:gd name="T59" fmla="*/ 2147483647 h 74"/>
              <a:gd name="T60" fmla="*/ 2147483647 w 592"/>
              <a:gd name="T61" fmla="*/ 2147483647 h 74"/>
              <a:gd name="T62" fmla="*/ 2147483647 w 592"/>
              <a:gd name="T63" fmla="*/ 2147483647 h 74"/>
              <a:gd name="T64" fmla="*/ 2147483647 w 592"/>
              <a:gd name="T65" fmla="*/ 2147483647 h 74"/>
              <a:gd name="T66" fmla="*/ 2147483647 w 592"/>
              <a:gd name="T67" fmla="*/ 2147483647 h 74"/>
              <a:gd name="T68" fmla="*/ 2147483647 w 592"/>
              <a:gd name="T69" fmla="*/ 2147483647 h 74"/>
              <a:gd name="T70" fmla="*/ 2147483647 w 592"/>
              <a:gd name="T71" fmla="*/ 2147483647 h 74"/>
              <a:gd name="T72" fmla="*/ 2147483647 w 592"/>
              <a:gd name="T73" fmla="*/ 2147483647 h 74"/>
              <a:gd name="T74" fmla="*/ 2147483647 w 592"/>
              <a:gd name="T75" fmla="*/ 2147483647 h 74"/>
              <a:gd name="T76" fmla="*/ 2147483647 w 592"/>
              <a:gd name="T77" fmla="*/ 2147483647 h 74"/>
              <a:gd name="T78" fmla="*/ 2147483647 w 592"/>
              <a:gd name="T79" fmla="*/ 2147483647 h 74"/>
              <a:gd name="T80" fmla="*/ 2147483647 w 592"/>
              <a:gd name="T81" fmla="*/ 2147483647 h 74"/>
              <a:gd name="T82" fmla="*/ 2147483647 w 592"/>
              <a:gd name="T83" fmla="*/ 2147483647 h 74"/>
              <a:gd name="T84" fmla="*/ 2147483647 w 592"/>
              <a:gd name="T85" fmla="*/ 2147483647 h 74"/>
              <a:gd name="T86" fmla="*/ 2147483647 w 592"/>
              <a:gd name="T87" fmla="*/ 2147483647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2" h="74">
                <a:moveTo>
                  <a:pt x="0" y="0"/>
                </a:moveTo>
                <a:lnTo>
                  <a:pt x="43" y="0"/>
                </a:lnTo>
                <a:lnTo>
                  <a:pt x="118" y="4"/>
                </a:lnTo>
                <a:lnTo>
                  <a:pt x="130" y="5"/>
                </a:lnTo>
                <a:lnTo>
                  <a:pt x="139" y="4"/>
                </a:lnTo>
                <a:lnTo>
                  <a:pt x="157" y="2"/>
                </a:lnTo>
                <a:lnTo>
                  <a:pt x="175" y="2"/>
                </a:lnTo>
                <a:lnTo>
                  <a:pt x="193" y="4"/>
                </a:lnTo>
                <a:lnTo>
                  <a:pt x="203" y="5"/>
                </a:lnTo>
                <a:lnTo>
                  <a:pt x="212" y="5"/>
                </a:lnTo>
                <a:lnTo>
                  <a:pt x="300" y="5"/>
                </a:lnTo>
                <a:lnTo>
                  <a:pt x="316" y="6"/>
                </a:lnTo>
                <a:lnTo>
                  <a:pt x="351" y="8"/>
                </a:lnTo>
                <a:lnTo>
                  <a:pt x="367" y="10"/>
                </a:lnTo>
                <a:lnTo>
                  <a:pt x="382" y="11"/>
                </a:lnTo>
                <a:lnTo>
                  <a:pt x="395" y="13"/>
                </a:lnTo>
                <a:lnTo>
                  <a:pt x="407" y="15"/>
                </a:lnTo>
                <a:lnTo>
                  <a:pt x="429" y="19"/>
                </a:lnTo>
                <a:lnTo>
                  <a:pt x="459" y="24"/>
                </a:lnTo>
                <a:lnTo>
                  <a:pt x="468" y="25"/>
                </a:lnTo>
                <a:lnTo>
                  <a:pt x="478" y="26"/>
                </a:lnTo>
                <a:lnTo>
                  <a:pt x="487" y="27"/>
                </a:lnTo>
                <a:lnTo>
                  <a:pt x="498" y="28"/>
                </a:lnTo>
                <a:lnTo>
                  <a:pt x="509" y="31"/>
                </a:lnTo>
                <a:lnTo>
                  <a:pt x="521" y="34"/>
                </a:lnTo>
                <a:lnTo>
                  <a:pt x="531" y="36"/>
                </a:lnTo>
                <a:lnTo>
                  <a:pt x="540" y="38"/>
                </a:lnTo>
                <a:lnTo>
                  <a:pt x="547" y="40"/>
                </a:lnTo>
                <a:lnTo>
                  <a:pt x="554" y="43"/>
                </a:lnTo>
                <a:lnTo>
                  <a:pt x="559" y="45"/>
                </a:lnTo>
                <a:lnTo>
                  <a:pt x="564" y="46"/>
                </a:lnTo>
                <a:lnTo>
                  <a:pt x="568" y="48"/>
                </a:lnTo>
                <a:lnTo>
                  <a:pt x="577" y="52"/>
                </a:lnTo>
                <a:lnTo>
                  <a:pt x="583" y="54"/>
                </a:lnTo>
                <a:lnTo>
                  <a:pt x="585" y="55"/>
                </a:lnTo>
                <a:lnTo>
                  <a:pt x="587" y="56"/>
                </a:lnTo>
                <a:lnTo>
                  <a:pt x="588" y="57"/>
                </a:lnTo>
                <a:lnTo>
                  <a:pt x="589" y="59"/>
                </a:lnTo>
                <a:lnTo>
                  <a:pt x="590" y="60"/>
                </a:lnTo>
                <a:lnTo>
                  <a:pt x="590" y="62"/>
                </a:lnTo>
                <a:lnTo>
                  <a:pt x="590" y="64"/>
                </a:lnTo>
                <a:lnTo>
                  <a:pt x="590" y="66"/>
                </a:lnTo>
                <a:lnTo>
                  <a:pt x="590" y="67"/>
                </a:lnTo>
                <a:lnTo>
                  <a:pt x="591"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4870" name="SMARTPenAnnotation28"/>
          <p:cNvSpPr>
            <a:spLocks/>
          </p:cNvSpPr>
          <p:nvPr/>
        </p:nvSpPr>
        <p:spPr bwMode="auto">
          <a:xfrm>
            <a:off x="5108575" y="1776413"/>
            <a:ext cx="3098800" cy="109537"/>
          </a:xfrm>
          <a:custGeom>
            <a:avLst/>
            <a:gdLst>
              <a:gd name="T0" fmla="*/ 0 w 1952"/>
              <a:gd name="T1" fmla="*/ 0 h 69"/>
              <a:gd name="T2" fmla="*/ 2147483647 w 1952"/>
              <a:gd name="T3" fmla="*/ 2147483647 h 69"/>
              <a:gd name="T4" fmla="*/ 2147483647 w 1952"/>
              <a:gd name="T5" fmla="*/ 2147483647 h 69"/>
              <a:gd name="T6" fmla="*/ 2147483647 w 1952"/>
              <a:gd name="T7" fmla="*/ 2147483647 h 69"/>
              <a:gd name="T8" fmla="*/ 2147483647 w 1952"/>
              <a:gd name="T9" fmla="*/ 2147483647 h 69"/>
              <a:gd name="T10" fmla="*/ 2147483647 w 1952"/>
              <a:gd name="T11" fmla="*/ 2147483647 h 69"/>
              <a:gd name="T12" fmla="*/ 2147483647 w 1952"/>
              <a:gd name="T13" fmla="*/ 2147483647 h 69"/>
              <a:gd name="T14" fmla="*/ 2147483647 w 1952"/>
              <a:gd name="T15" fmla="*/ 2147483647 h 69"/>
              <a:gd name="T16" fmla="*/ 2147483647 w 1952"/>
              <a:gd name="T17" fmla="*/ 2147483647 h 69"/>
              <a:gd name="T18" fmla="*/ 2147483647 w 1952"/>
              <a:gd name="T19" fmla="*/ 2147483647 h 69"/>
              <a:gd name="T20" fmla="*/ 2147483647 w 1952"/>
              <a:gd name="T21" fmla="*/ 2147483647 h 69"/>
              <a:gd name="T22" fmla="*/ 2147483647 w 1952"/>
              <a:gd name="T23" fmla="*/ 2147483647 h 69"/>
              <a:gd name="T24" fmla="*/ 2147483647 w 1952"/>
              <a:gd name="T25" fmla="*/ 2147483647 h 69"/>
              <a:gd name="T26" fmla="*/ 2147483647 w 1952"/>
              <a:gd name="T27" fmla="*/ 2147483647 h 69"/>
              <a:gd name="T28" fmla="*/ 2147483647 w 1952"/>
              <a:gd name="T29" fmla="*/ 2147483647 h 69"/>
              <a:gd name="T30" fmla="*/ 2147483647 w 1952"/>
              <a:gd name="T31" fmla="*/ 2147483647 h 69"/>
              <a:gd name="T32" fmla="*/ 2147483647 w 1952"/>
              <a:gd name="T33" fmla="*/ 2147483647 h 69"/>
              <a:gd name="T34" fmla="*/ 2147483647 w 1952"/>
              <a:gd name="T35" fmla="*/ 2147483647 h 69"/>
              <a:gd name="T36" fmla="*/ 2147483647 w 1952"/>
              <a:gd name="T37" fmla="*/ 2147483647 h 69"/>
              <a:gd name="T38" fmla="*/ 2147483647 w 1952"/>
              <a:gd name="T39" fmla="*/ 2147483647 h 69"/>
              <a:gd name="T40" fmla="*/ 2147483647 w 1952"/>
              <a:gd name="T41" fmla="*/ 2147483647 h 69"/>
              <a:gd name="T42" fmla="*/ 2147483647 w 1952"/>
              <a:gd name="T43" fmla="*/ 2147483647 h 69"/>
              <a:gd name="T44" fmla="*/ 2147483647 w 1952"/>
              <a:gd name="T45" fmla="*/ 2147483647 h 69"/>
              <a:gd name="T46" fmla="*/ 2147483647 w 1952"/>
              <a:gd name="T47" fmla="*/ 2147483647 h 69"/>
              <a:gd name="T48" fmla="*/ 2147483647 w 1952"/>
              <a:gd name="T49" fmla="*/ 2147483647 h 69"/>
              <a:gd name="T50" fmla="*/ 2147483647 w 1952"/>
              <a:gd name="T51" fmla="*/ 2147483647 h 69"/>
              <a:gd name="T52" fmla="*/ 2147483647 w 1952"/>
              <a:gd name="T53" fmla="*/ 2147483647 h 69"/>
              <a:gd name="T54" fmla="*/ 2147483647 w 1952"/>
              <a:gd name="T55" fmla="*/ 2147483647 h 69"/>
              <a:gd name="T56" fmla="*/ 2147483647 w 1952"/>
              <a:gd name="T57" fmla="*/ 2147483647 h 69"/>
              <a:gd name="T58" fmla="*/ 2147483647 w 1952"/>
              <a:gd name="T59" fmla="*/ 2147483647 h 69"/>
              <a:gd name="T60" fmla="*/ 2147483647 w 1952"/>
              <a:gd name="T61" fmla="*/ 2147483647 h 69"/>
              <a:gd name="T62" fmla="*/ 2147483647 w 1952"/>
              <a:gd name="T63" fmla="*/ 2147483647 h 69"/>
              <a:gd name="T64" fmla="*/ 2147483647 w 1952"/>
              <a:gd name="T65" fmla="*/ 2147483647 h 69"/>
              <a:gd name="T66" fmla="*/ 2147483647 w 1952"/>
              <a:gd name="T67" fmla="*/ 2147483647 h 69"/>
              <a:gd name="T68" fmla="*/ 2147483647 w 1952"/>
              <a:gd name="T69" fmla="*/ 2147483647 h 69"/>
              <a:gd name="T70" fmla="*/ 2147483647 w 1952"/>
              <a:gd name="T71" fmla="*/ 2147483647 h 69"/>
              <a:gd name="T72" fmla="*/ 2147483647 w 1952"/>
              <a:gd name="T73" fmla="*/ 2147483647 h 69"/>
              <a:gd name="T74" fmla="*/ 2147483647 w 1952"/>
              <a:gd name="T75" fmla="*/ 2147483647 h 69"/>
              <a:gd name="T76" fmla="*/ 2147483647 w 1952"/>
              <a:gd name="T77" fmla="*/ 2147483647 h 69"/>
              <a:gd name="T78" fmla="*/ 2147483647 w 1952"/>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52" h="69">
                <a:moveTo>
                  <a:pt x="0" y="0"/>
                </a:moveTo>
                <a:lnTo>
                  <a:pt x="28" y="1"/>
                </a:lnTo>
                <a:lnTo>
                  <a:pt x="32" y="2"/>
                </a:lnTo>
                <a:lnTo>
                  <a:pt x="36" y="3"/>
                </a:lnTo>
                <a:lnTo>
                  <a:pt x="60" y="5"/>
                </a:lnTo>
                <a:lnTo>
                  <a:pt x="77" y="7"/>
                </a:lnTo>
                <a:lnTo>
                  <a:pt x="85" y="9"/>
                </a:lnTo>
                <a:lnTo>
                  <a:pt x="108" y="11"/>
                </a:lnTo>
                <a:lnTo>
                  <a:pt x="161" y="11"/>
                </a:lnTo>
                <a:lnTo>
                  <a:pt x="849" y="12"/>
                </a:lnTo>
                <a:lnTo>
                  <a:pt x="1054" y="16"/>
                </a:lnTo>
                <a:lnTo>
                  <a:pt x="1097" y="19"/>
                </a:lnTo>
                <a:lnTo>
                  <a:pt x="1116" y="20"/>
                </a:lnTo>
                <a:lnTo>
                  <a:pt x="1166" y="22"/>
                </a:lnTo>
                <a:lnTo>
                  <a:pt x="1212" y="23"/>
                </a:lnTo>
                <a:lnTo>
                  <a:pt x="1244" y="24"/>
                </a:lnTo>
                <a:lnTo>
                  <a:pt x="1260" y="26"/>
                </a:lnTo>
                <a:lnTo>
                  <a:pt x="1307" y="28"/>
                </a:lnTo>
                <a:lnTo>
                  <a:pt x="1404" y="31"/>
                </a:lnTo>
                <a:lnTo>
                  <a:pt x="1460" y="35"/>
                </a:lnTo>
                <a:lnTo>
                  <a:pt x="1483" y="36"/>
                </a:lnTo>
                <a:lnTo>
                  <a:pt x="1522" y="38"/>
                </a:lnTo>
                <a:lnTo>
                  <a:pt x="1556" y="40"/>
                </a:lnTo>
                <a:lnTo>
                  <a:pt x="1572" y="41"/>
                </a:lnTo>
                <a:lnTo>
                  <a:pt x="1588" y="42"/>
                </a:lnTo>
                <a:lnTo>
                  <a:pt x="1631" y="45"/>
                </a:lnTo>
                <a:lnTo>
                  <a:pt x="1695" y="48"/>
                </a:lnTo>
                <a:lnTo>
                  <a:pt x="1715" y="50"/>
                </a:lnTo>
                <a:lnTo>
                  <a:pt x="1732" y="51"/>
                </a:lnTo>
                <a:lnTo>
                  <a:pt x="1747" y="53"/>
                </a:lnTo>
                <a:lnTo>
                  <a:pt x="1774" y="55"/>
                </a:lnTo>
                <a:lnTo>
                  <a:pt x="1798" y="57"/>
                </a:lnTo>
                <a:lnTo>
                  <a:pt x="1810" y="58"/>
                </a:lnTo>
                <a:lnTo>
                  <a:pt x="1821" y="59"/>
                </a:lnTo>
                <a:lnTo>
                  <a:pt x="1853" y="61"/>
                </a:lnTo>
                <a:lnTo>
                  <a:pt x="1888" y="63"/>
                </a:lnTo>
                <a:lnTo>
                  <a:pt x="1898" y="64"/>
                </a:lnTo>
                <a:lnTo>
                  <a:pt x="1908" y="65"/>
                </a:lnTo>
                <a:lnTo>
                  <a:pt x="1929" y="67"/>
                </a:lnTo>
                <a:lnTo>
                  <a:pt x="1951" y="6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4871" name="SMARTPenAnnotation29"/>
          <p:cNvSpPr>
            <a:spLocks/>
          </p:cNvSpPr>
          <p:nvPr/>
        </p:nvSpPr>
        <p:spPr bwMode="auto">
          <a:xfrm>
            <a:off x="4902200" y="2276475"/>
            <a:ext cx="2233613" cy="38100"/>
          </a:xfrm>
          <a:custGeom>
            <a:avLst/>
            <a:gdLst>
              <a:gd name="T0" fmla="*/ 0 w 1407"/>
              <a:gd name="T1" fmla="*/ 2147483647 h 24"/>
              <a:gd name="T2" fmla="*/ 2147483647 w 1407"/>
              <a:gd name="T3" fmla="*/ 2147483647 h 24"/>
              <a:gd name="T4" fmla="*/ 2147483647 w 1407"/>
              <a:gd name="T5" fmla="*/ 2147483647 h 24"/>
              <a:gd name="T6" fmla="*/ 2147483647 w 1407"/>
              <a:gd name="T7" fmla="*/ 2147483647 h 24"/>
              <a:gd name="T8" fmla="*/ 2147483647 w 1407"/>
              <a:gd name="T9" fmla="*/ 2147483647 h 24"/>
              <a:gd name="T10" fmla="*/ 2147483647 w 1407"/>
              <a:gd name="T11" fmla="*/ 2147483647 h 24"/>
              <a:gd name="T12" fmla="*/ 2147483647 w 1407"/>
              <a:gd name="T13" fmla="*/ 2147483647 h 24"/>
              <a:gd name="T14" fmla="*/ 2147483647 w 1407"/>
              <a:gd name="T15" fmla="*/ 2147483647 h 24"/>
              <a:gd name="T16" fmla="*/ 2147483647 w 1407"/>
              <a:gd name="T17" fmla="*/ 2147483647 h 24"/>
              <a:gd name="T18" fmla="*/ 2147483647 w 1407"/>
              <a:gd name="T19" fmla="*/ 2147483647 h 24"/>
              <a:gd name="T20" fmla="*/ 2147483647 w 1407"/>
              <a:gd name="T21" fmla="*/ 2147483647 h 24"/>
              <a:gd name="T22" fmla="*/ 2147483647 w 1407"/>
              <a:gd name="T23" fmla="*/ 2147483647 h 24"/>
              <a:gd name="T24" fmla="*/ 2147483647 w 1407"/>
              <a:gd name="T25" fmla="*/ 0 h 24"/>
              <a:gd name="T26" fmla="*/ 2147483647 w 1407"/>
              <a:gd name="T27" fmla="*/ 2147483647 h 24"/>
              <a:gd name="T28" fmla="*/ 2147483647 w 1407"/>
              <a:gd name="T29" fmla="*/ 2147483647 h 24"/>
              <a:gd name="T30" fmla="*/ 2147483647 w 1407"/>
              <a:gd name="T31" fmla="*/ 2147483647 h 24"/>
              <a:gd name="T32" fmla="*/ 2147483647 w 1407"/>
              <a:gd name="T33" fmla="*/ 2147483647 h 24"/>
              <a:gd name="T34" fmla="*/ 2147483647 w 1407"/>
              <a:gd name="T35" fmla="*/ 2147483647 h 24"/>
              <a:gd name="T36" fmla="*/ 2147483647 w 1407"/>
              <a:gd name="T37" fmla="*/ 2147483647 h 24"/>
              <a:gd name="T38" fmla="*/ 2147483647 w 1407"/>
              <a:gd name="T39" fmla="*/ 2147483647 h 24"/>
              <a:gd name="T40" fmla="*/ 2147483647 w 1407"/>
              <a:gd name="T41" fmla="*/ 2147483647 h 24"/>
              <a:gd name="T42" fmla="*/ 2147483647 w 1407"/>
              <a:gd name="T43" fmla="*/ 2147483647 h 24"/>
              <a:gd name="T44" fmla="*/ 2147483647 w 1407"/>
              <a:gd name="T45" fmla="*/ 2147483647 h 24"/>
              <a:gd name="T46" fmla="*/ 2147483647 w 1407"/>
              <a:gd name="T47" fmla="*/ 2147483647 h 24"/>
              <a:gd name="T48" fmla="*/ 2147483647 w 1407"/>
              <a:gd name="T49" fmla="*/ 2147483647 h 24"/>
              <a:gd name="T50" fmla="*/ 2147483647 w 1407"/>
              <a:gd name="T51" fmla="*/ 2147483647 h 24"/>
              <a:gd name="T52" fmla="*/ 2147483647 w 1407"/>
              <a:gd name="T53" fmla="*/ 2147483647 h 24"/>
              <a:gd name="T54" fmla="*/ 2147483647 w 1407"/>
              <a:gd name="T55" fmla="*/ 2147483647 h 24"/>
              <a:gd name="T56" fmla="*/ 2147483647 w 1407"/>
              <a:gd name="T57" fmla="*/ 2147483647 h 24"/>
              <a:gd name="T58" fmla="*/ 2147483647 w 1407"/>
              <a:gd name="T59" fmla="*/ 2147483647 h 24"/>
              <a:gd name="T60" fmla="*/ 2147483647 w 1407"/>
              <a:gd name="T61" fmla="*/ 2147483647 h 24"/>
              <a:gd name="T62" fmla="*/ 2147483647 w 1407"/>
              <a:gd name="T63" fmla="*/ 2147483647 h 24"/>
              <a:gd name="T64" fmla="*/ 2147483647 w 1407"/>
              <a:gd name="T65" fmla="*/ 2147483647 h 24"/>
              <a:gd name="T66" fmla="*/ 2147483647 w 1407"/>
              <a:gd name="T67" fmla="*/ 2147483647 h 24"/>
              <a:gd name="T68" fmla="*/ 2147483647 w 1407"/>
              <a:gd name="T69" fmla="*/ 2147483647 h 24"/>
              <a:gd name="T70" fmla="*/ 2147483647 w 1407"/>
              <a:gd name="T71" fmla="*/ 2147483647 h 24"/>
              <a:gd name="T72" fmla="*/ 2147483647 w 1407"/>
              <a:gd name="T73" fmla="*/ 2147483647 h 24"/>
              <a:gd name="T74" fmla="*/ 2147483647 w 1407"/>
              <a:gd name="T75" fmla="*/ 2147483647 h 24"/>
              <a:gd name="T76" fmla="*/ 2147483647 w 1407"/>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7" h="24">
                <a:moveTo>
                  <a:pt x="0" y="12"/>
                </a:moveTo>
                <a:lnTo>
                  <a:pt x="190" y="12"/>
                </a:lnTo>
                <a:lnTo>
                  <a:pt x="212" y="11"/>
                </a:lnTo>
                <a:lnTo>
                  <a:pt x="289" y="7"/>
                </a:lnTo>
                <a:lnTo>
                  <a:pt x="329" y="6"/>
                </a:lnTo>
                <a:lnTo>
                  <a:pt x="376" y="6"/>
                </a:lnTo>
                <a:lnTo>
                  <a:pt x="389" y="5"/>
                </a:lnTo>
                <a:lnTo>
                  <a:pt x="401" y="4"/>
                </a:lnTo>
                <a:lnTo>
                  <a:pt x="414" y="3"/>
                </a:lnTo>
                <a:lnTo>
                  <a:pt x="426" y="2"/>
                </a:lnTo>
                <a:lnTo>
                  <a:pt x="439" y="2"/>
                </a:lnTo>
                <a:lnTo>
                  <a:pt x="470" y="1"/>
                </a:lnTo>
                <a:lnTo>
                  <a:pt x="608" y="0"/>
                </a:lnTo>
                <a:lnTo>
                  <a:pt x="622" y="1"/>
                </a:lnTo>
                <a:lnTo>
                  <a:pt x="637" y="2"/>
                </a:lnTo>
                <a:lnTo>
                  <a:pt x="651" y="3"/>
                </a:lnTo>
                <a:lnTo>
                  <a:pt x="666" y="4"/>
                </a:lnTo>
                <a:lnTo>
                  <a:pt x="693" y="5"/>
                </a:lnTo>
                <a:lnTo>
                  <a:pt x="736" y="6"/>
                </a:lnTo>
                <a:lnTo>
                  <a:pt x="751" y="6"/>
                </a:lnTo>
                <a:lnTo>
                  <a:pt x="765" y="8"/>
                </a:lnTo>
                <a:lnTo>
                  <a:pt x="780" y="9"/>
                </a:lnTo>
                <a:lnTo>
                  <a:pt x="795" y="10"/>
                </a:lnTo>
                <a:lnTo>
                  <a:pt x="822" y="11"/>
                </a:lnTo>
                <a:lnTo>
                  <a:pt x="865" y="11"/>
                </a:lnTo>
                <a:lnTo>
                  <a:pt x="880" y="12"/>
                </a:lnTo>
                <a:lnTo>
                  <a:pt x="895" y="13"/>
                </a:lnTo>
                <a:lnTo>
                  <a:pt x="910" y="15"/>
                </a:lnTo>
                <a:lnTo>
                  <a:pt x="924" y="15"/>
                </a:lnTo>
                <a:lnTo>
                  <a:pt x="952" y="16"/>
                </a:lnTo>
                <a:lnTo>
                  <a:pt x="1018" y="18"/>
                </a:lnTo>
                <a:lnTo>
                  <a:pt x="1130" y="22"/>
                </a:lnTo>
                <a:lnTo>
                  <a:pt x="1197" y="23"/>
                </a:lnTo>
                <a:lnTo>
                  <a:pt x="1217" y="22"/>
                </a:lnTo>
                <a:lnTo>
                  <a:pt x="1313" y="18"/>
                </a:lnTo>
                <a:lnTo>
                  <a:pt x="1340" y="17"/>
                </a:lnTo>
                <a:lnTo>
                  <a:pt x="1347" y="17"/>
                </a:lnTo>
                <a:lnTo>
                  <a:pt x="1354" y="16"/>
                </a:lnTo>
                <a:lnTo>
                  <a:pt x="1406" y="1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4872" name="SMARTPenAnnotation30"/>
          <p:cNvSpPr>
            <a:spLocks/>
          </p:cNvSpPr>
          <p:nvPr/>
        </p:nvSpPr>
        <p:spPr bwMode="auto">
          <a:xfrm>
            <a:off x="7161213" y="2705100"/>
            <a:ext cx="877887" cy="73025"/>
          </a:xfrm>
          <a:custGeom>
            <a:avLst/>
            <a:gdLst>
              <a:gd name="T0" fmla="*/ 0 w 553"/>
              <a:gd name="T1" fmla="*/ 0 h 46"/>
              <a:gd name="T2" fmla="*/ 2147483647 w 553"/>
              <a:gd name="T3" fmla="*/ 2147483647 h 46"/>
              <a:gd name="T4" fmla="*/ 2147483647 w 553"/>
              <a:gd name="T5" fmla="*/ 2147483647 h 46"/>
              <a:gd name="T6" fmla="*/ 2147483647 w 553"/>
              <a:gd name="T7" fmla="*/ 2147483647 h 46"/>
              <a:gd name="T8" fmla="*/ 2147483647 w 553"/>
              <a:gd name="T9" fmla="*/ 2147483647 h 46"/>
              <a:gd name="T10" fmla="*/ 2147483647 w 553"/>
              <a:gd name="T11" fmla="*/ 2147483647 h 46"/>
              <a:gd name="T12" fmla="*/ 2147483647 w 553"/>
              <a:gd name="T13" fmla="*/ 2147483647 h 46"/>
              <a:gd name="T14" fmla="*/ 2147483647 w 553"/>
              <a:gd name="T15" fmla="*/ 2147483647 h 46"/>
              <a:gd name="T16" fmla="*/ 2147483647 w 553"/>
              <a:gd name="T17" fmla="*/ 2147483647 h 46"/>
              <a:gd name="T18" fmla="*/ 2147483647 w 553"/>
              <a:gd name="T19" fmla="*/ 2147483647 h 46"/>
              <a:gd name="T20" fmla="*/ 2147483647 w 553"/>
              <a:gd name="T21" fmla="*/ 2147483647 h 46"/>
              <a:gd name="T22" fmla="*/ 2147483647 w 553"/>
              <a:gd name="T23" fmla="*/ 2147483647 h 46"/>
              <a:gd name="T24" fmla="*/ 2147483647 w 553"/>
              <a:gd name="T25" fmla="*/ 2147483647 h 46"/>
              <a:gd name="T26" fmla="*/ 2147483647 w 553"/>
              <a:gd name="T27" fmla="*/ 2147483647 h 46"/>
              <a:gd name="T28" fmla="*/ 2147483647 w 553"/>
              <a:gd name="T29" fmla="*/ 2147483647 h 46"/>
              <a:gd name="T30" fmla="*/ 2147483647 w 553"/>
              <a:gd name="T31" fmla="*/ 2147483647 h 46"/>
              <a:gd name="T32" fmla="*/ 2147483647 w 553"/>
              <a:gd name="T33" fmla="*/ 2147483647 h 46"/>
              <a:gd name="T34" fmla="*/ 2147483647 w 553"/>
              <a:gd name="T35" fmla="*/ 2147483647 h 46"/>
              <a:gd name="T36" fmla="*/ 2147483647 w 553"/>
              <a:gd name="T37" fmla="*/ 2147483647 h 46"/>
              <a:gd name="T38" fmla="*/ 2147483647 w 553"/>
              <a:gd name="T39" fmla="*/ 2147483647 h 46"/>
              <a:gd name="T40" fmla="*/ 2147483647 w 553"/>
              <a:gd name="T41" fmla="*/ 2147483647 h 46"/>
              <a:gd name="T42" fmla="*/ 2147483647 w 553"/>
              <a:gd name="T43" fmla="*/ 2147483647 h 46"/>
              <a:gd name="T44" fmla="*/ 2147483647 w 553"/>
              <a:gd name="T45" fmla="*/ 2147483647 h 46"/>
              <a:gd name="T46" fmla="*/ 2147483647 w 553"/>
              <a:gd name="T47" fmla="*/ 2147483647 h 46"/>
              <a:gd name="T48" fmla="*/ 2147483647 w 553"/>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3" h="46">
                <a:moveTo>
                  <a:pt x="0" y="0"/>
                </a:moveTo>
                <a:lnTo>
                  <a:pt x="9" y="3"/>
                </a:lnTo>
                <a:lnTo>
                  <a:pt x="12" y="4"/>
                </a:lnTo>
                <a:lnTo>
                  <a:pt x="21" y="5"/>
                </a:lnTo>
                <a:lnTo>
                  <a:pt x="34" y="6"/>
                </a:lnTo>
                <a:lnTo>
                  <a:pt x="44" y="7"/>
                </a:lnTo>
                <a:lnTo>
                  <a:pt x="61" y="9"/>
                </a:lnTo>
                <a:lnTo>
                  <a:pt x="69" y="10"/>
                </a:lnTo>
                <a:lnTo>
                  <a:pt x="93" y="12"/>
                </a:lnTo>
                <a:lnTo>
                  <a:pt x="119" y="14"/>
                </a:lnTo>
                <a:lnTo>
                  <a:pt x="131" y="15"/>
                </a:lnTo>
                <a:lnTo>
                  <a:pt x="141" y="16"/>
                </a:lnTo>
                <a:lnTo>
                  <a:pt x="150" y="16"/>
                </a:lnTo>
                <a:lnTo>
                  <a:pt x="208" y="17"/>
                </a:lnTo>
                <a:lnTo>
                  <a:pt x="386" y="17"/>
                </a:lnTo>
                <a:lnTo>
                  <a:pt x="396" y="18"/>
                </a:lnTo>
                <a:lnTo>
                  <a:pt x="407" y="19"/>
                </a:lnTo>
                <a:lnTo>
                  <a:pt x="417" y="20"/>
                </a:lnTo>
                <a:lnTo>
                  <a:pt x="465" y="25"/>
                </a:lnTo>
                <a:lnTo>
                  <a:pt x="479" y="27"/>
                </a:lnTo>
                <a:lnTo>
                  <a:pt x="490" y="29"/>
                </a:lnTo>
                <a:lnTo>
                  <a:pt x="499" y="30"/>
                </a:lnTo>
                <a:lnTo>
                  <a:pt x="509" y="33"/>
                </a:lnTo>
                <a:lnTo>
                  <a:pt x="520" y="36"/>
                </a:lnTo>
                <a:lnTo>
                  <a:pt x="552"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4873" name="SMARTPenAnnotation31"/>
          <p:cNvSpPr>
            <a:spLocks/>
          </p:cNvSpPr>
          <p:nvPr/>
        </p:nvSpPr>
        <p:spPr bwMode="auto">
          <a:xfrm>
            <a:off x="5010150" y="3254375"/>
            <a:ext cx="1438275" cy="42863"/>
          </a:xfrm>
          <a:custGeom>
            <a:avLst/>
            <a:gdLst>
              <a:gd name="T0" fmla="*/ 0 w 906"/>
              <a:gd name="T1" fmla="*/ 2147483647 h 27"/>
              <a:gd name="T2" fmla="*/ 2147483647 w 906"/>
              <a:gd name="T3" fmla="*/ 2147483647 h 27"/>
              <a:gd name="T4" fmla="*/ 2147483647 w 906"/>
              <a:gd name="T5" fmla="*/ 2147483647 h 27"/>
              <a:gd name="T6" fmla="*/ 2147483647 w 906"/>
              <a:gd name="T7" fmla="*/ 2147483647 h 27"/>
              <a:gd name="T8" fmla="*/ 2147483647 w 906"/>
              <a:gd name="T9" fmla="*/ 2147483647 h 27"/>
              <a:gd name="T10" fmla="*/ 2147483647 w 906"/>
              <a:gd name="T11" fmla="*/ 2147483647 h 27"/>
              <a:gd name="T12" fmla="*/ 2147483647 w 906"/>
              <a:gd name="T13" fmla="*/ 2147483647 h 27"/>
              <a:gd name="T14" fmla="*/ 2147483647 w 906"/>
              <a:gd name="T15" fmla="*/ 2147483647 h 27"/>
              <a:gd name="T16" fmla="*/ 2147483647 w 906"/>
              <a:gd name="T17" fmla="*/ 2147483647 h 27"/>
              <a:gd name="T18" fmla="*/ 2147483647 w 906"/>
              <a:gd name="T19" fmla="*/ 2147483647 h 27"/>
              <a:gd name="T20" fmla="*/ 2147483647 w 906"/>
              <a:gd name="T21" fmla="*/ 2147483647 h 27"/>
              <a:gd name="T22" fmla="*/ 2147483647 w 906"/>
              <a:gd name="T23" fmla="*/ 2147483647 h 27"/>
              <a:gd name="T24" fmla="*/ 2147483647 w 906"/>
              <a:gd name="T25" fmla="*/ 2147483647 h 27"/>
              <a:gd name="T26" fmla="*/ 2147483647 w 906"/>
              <a:gd name="T27" fmla="*/ 2147483647 h 27"/>
              <a:gd name="T28" fmla="*/ 2147483647 w 906"/>
              <a:gd name="T29" fmla="*/ 2147483647 h 27"/>
              <a:gd name="T30" fmla="*/ 2147483647 w 906"/>
              <a:gd name="T31" fmla="*/ 2147483647 h 27"/>
              <a:gd name="T32" fmla="*/ 2147483647 w 906"/>
              <a:gd name="T33" fmla="*/ 2147483647 h 27"/>
              <a:gd name="T34" fmla="*/ 2147483647 w 906"/>
              <a:gd name="T35" fmla="*/ 2147483647 h 27"/>
              <a:gd name="T36" fmla="*/ 2147483647 w 906"/>
              <a:gd name="T37" fmla="*/ 2147483647 h 27"/>
              <a:gd name="T38" fmla="*/ 2147483647 w 906"/>
              <a:gd name="T39" fmla="*/ 2147483647 h 27"/>
              <a:gd name="T40" fmla="*/ 2147483647 w 906"/>
              <a:gd name="T41" fmla="*/ 2147483647 h 27"/>
              <a:gd name="T42" fmla="*/ 2147483647 w 906"/>
              <a:gd name="T43" fmla="*/ 2147483647 h 27"/>
              <a:gd name="T44" fmla="*/ 2147483647 w 906"/>
              <a:gd name="T45" fmla="*/ 2147483647 h 27"/>
              <a:gd name="T46" fmla="*/ 2147483647 w 906"/>
              <a:gd name="T47" fmla="*/ 2147483647 h 27"/>
              <a:gd name="T48" fmla="*/ 2147483647 w 906"/>
              <a:gd name="T49" fmla="*/ 2147483647 h 27"/>
              <a:gd name="T50" fmla="*/ 2147483647 w 906"/>
              <a:gd name="T51" fmla="*/ 0 h 27"/>
              <a:gd name="T52" fmla="*/ 2147483647 w 906"/>
              <a:gd name="T53" fmla="*/ 0 h 27"/>
              <a:gd name="T54" fmla="*/ 2147483647 w 906"/>
              <a:gd name="T55" fmla="*/ 0 h 27"/>
              <a:gd name="T56" fmla="*/ 2147483647 w 906"/>
              <a:gd name="T57" fmla="*/ 2147483647 h 27"/>
              <a:gd name="T58" fmla="*/ 2147483647 w 906"/>
              <a:gd name="T59" fmla="*/ 2147483647 h 27"/>
              <a:gd name="T60" fmla="*/ 2147483647 w 906"/>
              <a:gd name="T61" fmla="*/ 2147483647 h 27"/>
              <a:gd name="T62" fmla="*/ 2147483647 w 906"/>
              <a:gd name="T63" fmla="*/ 2147483647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06" h="27">
                <a:moveTo>
                  <a:pt x="0" y="14"/>
                </a:moveTo>
                <a:lnTo>
                  <a:pt x="9" y="17"/>
                </a:lnTo>
                <a:lnTo>
                  <a:pt x="12" y="18"/>
                </a:lnTo>
                <a:lnTo>
                  <a:pt x="15" y="19"/>
                </a:lnTo>
                <a:lnTo>
                  <a:pt x="17" y="19"/>
                </a:lnTo>
                <a:lnTo>
                  <a:pt x="21" y="20"/>
                </a:lnTo>
                <a:lnTo>
                  <a:pt x="25" y="21"/>
                </a:lnTo>
                <a:lnTo>
                  <a:pt x="30" y="23"/>
                </a:lnTo>
                <a:lnTo>
                  <a:pt x="36" y="24"/>
                </a:lnTo>
                <a:lnTo>
                  <a:pt x="43" y="24"/>
                </a:lnTo>
                <a:lnTo>
                  <a:pt x="58" y="25"/>
                </a:lnTo>
                <a:lnTo>
                  <a:pt x="83" y="26"/>
                </a:lnTo>
                <a:lnTo>
                  <a:pt x="165" y="26"/>
                </a:lnTo>
                <a:lnTo>
                  <a:pt x="179" y="25"/>
                </a:lnTo>
                <a:lnTo>
                  <a:pt x="191" y="24"/>
                </a:lnTo>
                <a:lnTo>
                  <a:pt x="202" y="23"/>
                </a:lnTo>
                <a:lnTo>
                  <a:pt x="213" y="22"/>
                </a:lnTo>
                <a:lnTo>
                  <a:pt x="225" y="21"/>
                </a:lnTo>
                <a:lnTo>
                  <a:pt x="236" y="21"/>
                </a:lnTo>
                <a:lnTo>
                  <a:pt x="309" y="16"/>
                </a:lnTo>
                <a:lnTo>
                  <a:pt x="459" y="10"/>
                </a:lnTo>
                <a:lnTo>
                  <a:pt x="544" y="5"/>
                </a:lnTo>
                <a:lnTo>
                  <a:pt x="582" y="4"/>
                </a:lnTo>
                <a:lnTo>
                  <a:pt x="629" y="3"/>
                </a:lnTo>
                <a:lnTo>
                  <a:pt x="646" y="3"/>
                </a:lnTo>
                <a:lnTo>
                  <a:pt x="688" y="0"/>
                </a:lnTo>
                <a:lnTo>
                  <a:pt x="710" y="0"/>
                </a:lnTo>
                <a:lnTo>
                  <a:pt x="732" y="0"/>
                </a:lnTo>
                <a:lnTo>
                  <a:pt x="774" y="2"/>
                </a:lnTo>
                <a:lnTo>
                  <a:pt x="812" y="3"/>
                </a:lnTo>
                <a:lnTo>
                  <a:pt x="831" y="3"/>
                </a:lnTo>
                <a:lnTo>
                  <a:pt x="905" y="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4874" name="SMARTPenAnnotation32"/>
          <p:cNvSpPr>
            <a:spLocks/>
          </p:cNvSpPr>
          <p:nvPr/>
        </p:nvSpPr>
        <p:spPr bwMode="auto">
          <a:xfrm>
            <a:off x="4991100" y="3803650"/>
            <a:ext cx="1993900" cy="65088"/>
          </a:xfrm>
          <a:custGeom>
            <a:avLst/>
            <a:gdLst>
              <a:gd name="T0" fmla="*/ 0 w 1256"/>
              <a:gd name="T1" fmla="*/ 2147483647 h 41"/>
              <a:gd name="T2" fmla="*/ 2147483647 w 1256"/>
              <a:gd name="T3" fmla="*/ 2147483647 h 41"/>
              <a:gd name="T4" fmla="*/ 2147483647 w 1256"/>
              <a:gd name="T5" fmla="*/ 2147483647 h 41"/>
              <a:gd name="T6" fmla="*/ 2147483647 w 1256"/>
              <a:gd name="T7" fmla="*/ 2147483647 h 41"/>
              <a:gd name="T8" fmla="*/ 2147483647 w 1256"/>
              <a:gd name="T9" fmla="*/ 2147483647 h 41"/>
              <a:gd name="T10" fmla="*/ 2147483647 w 1256"/>
              <a:gd name="T11" fmla="*/ 2147483647 h 41"/>
              <a:gd name="T12" fmla="*/ 2147483647 w 1256"/>
              <a:gd name="T13" fmla="*/ 2147483647 h 41"/>
              <a:gd name="T14" fmla="*/ 2147483647 w 1256"/>
              <a:gd name="T15" fmla="*/ 2147483647 h 41"/>
              <a:gd name="T16" fmla="*/ 2147483647 w 1256"/>
              <a:gd name="T17" fmla="*/ 2147483647 h 41"/>
              <a:gd name="T18" fmla="*/ 2147483647 w 1256"/>
              <a:gd name="T19" fmla="*/ 2147483647 h 41"/>
              <a:gd name="T20" fmla="*/ 2147483647 w 1256"/>
              <a:gd name="T21" fmla="*/ 2147483647 h 41"/>
              <a:gd name="T22" fmla="*/ 2147483647 w 1256"/>
              <a:gd name="T23" fmla="*/ 2147483647 h 41"/>
              <a:gd name="T24" fmla="*/ 2147483647 w 1256"/>
              <a:gd name="T25" fmla="*/ 2147483647 h 41"/>
              <a:gd name="T26" fmla="*/ 2147483647 w 1256"/>
              <a:gd name="T27" fmla="*/ 2147483647 h 41"/>
              <a:gd name="T28" fmla="*/ 2147483647 w 1256"/>
              <a:gd name="T29" fmla="*/ 2147483647 h 41"/>
              <a:gd name="T30" fmla="*/ 2147483647 w 1256"/>
              <a:gd name="T31" fmla="*/ 2147483647 h 41"/>
              <a:gd name="T32" fmla="*/ 2147483647 w 1256"/>
              <a:gd name="T33" fmla="*/ 2147483647 h 41"/>
              <a:gd name="T34" fmla="*/ 2147483647 w 1256"/>
              <a:gd name="T35" fmla="*/ 2147483647 h 41"/>
              <a:gd name="T36" fmla="*/ 2147483647 w 1256"/>
              <a:gd name="T37" fmla="*/ 2147483647 h 41"/>
              <a:gd name="T38" fmla="*/ 2147483647 w 1256"/>
              <a:gd name="T39" fmla="*/ 2147483647 h 41"/>
              <a:gd name="T40" fmla="*/ 2147483647 w 1256"/>
              <a:gd name="T41" fmla="*/ 2147483647 h 41"/>
              <a:gd name="T42" fmla="*/ 2147483647 w 1256"/>
              <a:gd name="T43" fmla="*/ 2147483647 h 41"/>
              <a:gd name="T44" fmla="*/ 2147483647 w 1256"/>
              <a:gd name="T45" fmla="*/ 2147483647 h 41"/>
              <a:gd name="T46" fmla="*/ 2147483647 w 1256"/>
              <a:gd name="T47" fmla="*/ 2147483647 h 41"/>
              <a:gd name="T48" fmla="*/ 2147483647 w 1256"/>
              <a:gd name="T49" fmla="*/ 2147483647 h 41"/>
              <a:gd name="T50" fmla="*/ 2147483647 w 1256"/>
              <a:gd name="T51" fmla="*/ 2147483647 h 41"/>
              <a:gd name="T52" fmla="*/ 2147483647 w 1256"/>
              <a:gd name="T53" fmla="*/ 0 h 41"/>
              <a:gd name="T54" fmla="*/ 2147483647 w 1256"/>
              <a:gd name="T55" fmla="*/ 0 h 41"/>
              <a:gd name="T56" fmla="*/ 2147483647 w 1256"/>
              <a:gd name="T57" fmla="*/ 2147483647 h 41"/>
              <a:gd name="T58" fmla="*/ 2147483647 w 1256"/>
              <a:gd name="T59" fmla="*/ 2147483647 h 41"/>
              <a:gd name="T60" fmla="*/ 2147483647 w 1256"/>
              <a:gd name="T61" fmla="*/ 2147483647 h 41"/>
              <a:gd name="T62" fmla="*/ 2147483647 w 1256"/>
              <a:gd name="T63" fmla="*/ 2147483647 h 41"/>
              <a:gd name="T64" fmla="*/ 2147483647 w 1256"/>
              <a:gd name="T65" fmla="*/ 2147483647 h 41"/>
              <a:gd name="T66" fmla="*/ 2147483647 w 1256"/>
              <a:gd name="T67" fmla="*/ 2147483647 h 41"/>
              <a:gd name="T68" fmla="*/ 2147483647 w 1256"/>
              <a:gd name="T69" fmla="*/ 2147483647 h 41"/>
              <a:gd name="T70" fmla="*/ 2147483647 w 1256"/>
              <a:gd name="T71" fmla="*/ 2147483647 h 41"/>
              <a:gd name="T72" fmla="*/ 2147483647 w 1256"/>
              <a:gd name="T73" fmla="*/ 2147483647 h 41"/>
              <a:gd name="T74" fmla="*/ 2147483647 w 1256"/>
              <a:gd name="T75" fmla="*/ 2147483647 h 41"/>
              <a:gd name="T76" fmla="*/ 2147483647 w 1256"/>
              <a:gd name="T77" fmla="*/ 2147483647 h 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56" h="41">
                <a:moveTo>
                  <a:pt x="0" y="40"/>
                </a:moveTo>
                <a:lnTo>
                  <a:pt x="6" y="37"/>
                </a:lnTo>
                <a:lnTo>
                  <a:pt x="9" y="36"/>
                </a:lnTo>
                <a:lnTo>
                  <a:pt x="16" y="35"/>
                </a:lnTo>
                <a:lnTo>
                  <a:pt x="39" y="34"/>
                </a:lnTo>
                <a:lnTo>
                  <a:pt x="151" y="34"/>
                </a:lnTo>
                <a:lnTo>
                  <a:pt x="160" y="33"/>
                </a:lnTo>
                <a:lnTo>
                  <a:pt x="169" y="32"/>
                </a:lnTo>
                <a:lnTo>
                  <a:pt x="179" y="31"/>
                </a:lnTo>
                <a:lnTo>
                  <a:pt x="187" y="30"/>
                </a:lnTo>
                <a:lnTo>
                  <a:pt x="204" y="29"/>
                </a:lnTo>
                <a:lnTo>
                  <a:pt x="213" y="28"/>
                </a:lnTo>
                <a:lnTo>
                  <a:pt x="223" y="27"/>
                </a:lnTo>
                <a:lnTo>
                  <a:pt x="233" y="26"/>
                </a:lnTo>
                <a:lnTo>
                  <a:pt x="250" y="24"/>
                </a:lnTo>
                <a:lnTo>
                  <a:pt x="295" y="21"/>
                </a:lnTo>
                <a:lnTo>
                  <a:pt x="332" y="19"/>
                </a:lnTo>
                <a:lnTo>
                  <a:pt x="362" y="18"/>
                </a:lnTo>
                <a:lnTo>
                  <a:pt x="622" y="11"/>
                </a:lnTo>
                <a:lnTo>
                  <a:pt x="781" y="7"/>
                </a:lnTo>
                <a:lnTo>
                  <a:pt x="870" y="6"/>
                </a:lnTo>
                <a:lnTo>
                  <a:pt x="882" y="5"/>
                </a:lnTo>
                <a:lnTo>
                  <a:pt x="894" y="4"/>
                </a:lnTo>
                <a:lnTo>
                  <a:pt x="905" y="3"/>
                </a:lnTo>
                <a:lnTo>
                  <a:pt x="917" y="2"/>
                </a:lnTo>
                <a:lnTo>
                  <a:pt x="943" y="1"/>
                </a:lnTo>
                <a:lnTo>
                  <a:pt x="978" y="0"/>
                </a:lnTo>
                <a:lnTo>
                  <a:pt x="1154" y="0"/>
                </a:lnTo>
                <a:lnTo>
                  <a:pt x="1161" y="1"/>
                </a:lnTo>
                <a:lnTo>
                  <a:pt x="1168" y="2"/>
                </a:lnTo>
                <a:lnTo>
                  <a:pt x="1175" y="3"/>
                </a:lnTo>
                <a:lnTo>
                  <a:pt x="1193" y="6"/>
                </a:lnTo>
                <a:lnTo>
                  <a:pt x="1204" y="8"/>
                </a:lnTo>
                <a:lnTo>
                  <a:pt x="1213" y="9"/>
                </a:lnTo>
                <a:lnTo>
                  <a:pt x="1220" y="10"/>
                </a:lnTo>
                <a:lnTo>
                  <a:pt x="1226" y="10"/>
                </a:lnTo>
                <a:lnTo>
                  <a:pt x="1232" y="12"/>
                </a:lnTo>
                <a:lnTo>
                  <a:pt x="1238" y="14"/>
                </a:lnTo>
                <a:lnTo>
                  <a:pt x="1255"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4875" name="SMARTPenAnnotation33"/>
          <p:cNvSpPr>
            <a:spLocks/>
          </p:cNvSpPr>
          <p:nvPr/>
        </p:nvSpPr>
        <p:spPr bwMode="auto">
          <a:xfrm>
            <a:off x="4938713" y="4670425"/>
            <a:ext cx="3019425" cy="90488"/>
          </a:xfrm>
          <a:custGeom>
            <a:avLst/>
            <a:gdLst>
              <a:gd name="T0" fmla="*/ 0 w 1902"/>
              <a:gd name="T1" fmla="*/ 2147483647 h 57"/>
              <a:gd name="T2" fmla="*/ 2147483647 w 1902"/>
              <a:gd name="T3" fmla="*/ 2147483647 h 57"/>
              <a:gd name="T4" fmla="*/ 2147483647 w 1902"/>
              <a:gd name="T5" fmla="*/ 2147483647 h 57"/>
              <a:gd name="T6" fmla="*/ 2147483647 w 1902"/>
              <a:gd name="T7" fmla="*/ 2147483647 h 57"/>
              <a:gd name="T8" fmla="*/ 2147483647 w 1902"/>
              <a:gd name="T9" fmla="*/ 2147483647 h 57"/>
              <a:gd name="T10" fmla="*/ 2147483647 w 1902"/>
              <a:gd name="T11" fmla="*/ 2147483647 h 57"/>
              <a:gd name="T12" fmla="*/ 2147483647 w 1902"/>
              <a:gd name="T13" fmla="*/ 2147483647 h 57"/>
              <a:gd name="T14" fmla="*/ 2147483647 w 1902"/>
              <a:gd name="T15" fmla="*/ 2147483647 h 57"/>
              <a:gd name="T16" fmla="*/ 2147483647 w 1902"/>
              <a:gd name="T17" fmla="*/ 2147483647 h 57"/>
              <a:gd name="T18" fmla="*/ 2147483647 w 1902"/>
              <a:gd name="T19" fmla="*/ 2147483647 h 57"/>
              <a:gd name="T20" fmla="*/ 2147483647 w 1902"/>
              <a:gd name="T21" fmla="*/ 2147483647 h 57"/>
              <a:gd name="T22" fmla="*/ 2147483647 w 1902"/>
              <a:gd name="T23" fmla="*/ 2147483647 h 57"/>
              <a:gd name="T24" fmla="*/ 2147483647 w 1902"/>
              <a:gd name="T25" fmla="*/ 2147483647 h 57"/>
              <a:gd name="T26" fmla="*/ 2147483647 w 1902"/>
              <a:gd name="T27" fmla="*/ 2147483647 h 57"/>
              <a:gd name="T28" fmla="*/ 2147483647 w 1902"/>
              <a:gd name="T29" fmla="*/ 2147483647 h 57"/>
              <a:gd name="T30" fmla="*/ 2147483647 w 1902"/>
              <a:gd name="T31" fmla="*/ 2147483647 h 57"/>
              <a:gd name="T32" fmla="*/ 2147483647 w 1902"/>
              <a:gd name="T33" fmla="*/ 2147483647 h 57"/>
              <a:gd name="T34" fmla="*/ 2147483647 w 1902"/>
              <a:gd name="T35" fmla="*/ 2147483647 h 57"/>
              <a:gd name="T36" fmla="*/ 2147483647 w 1902"/>
              <a:gd name="T37" fmla="*/ 2147483647 h 57"/>
              <a:gd name="T38" fmla="*/ 2147483647 w 1902"/>
              <a:gd name="T39" fmla="*/ 2147483647 h 57"/>
              <a:gd name="T40" fmla="*/ 2147483647 w 1902"/>
              <a:gd name="T41" fmla="*/ 2147483647 h 57"/>
              <a:gd name="T42" fmla="*/ 2147483647 w 1902"/>
              <a:gd name="T43" fmla="*/ 2147483647 h 57"/>
              <a:gd name="T44" fmla="*/ 2147483647 w 1902"/>
              <a:gd name="T45" fmla="*/ 2147483647 h 57"/>
              <a:gd name="T46" fmla="*/ 2147483647 w 1902"/>
              <a:gd name="T47" fmla="*/ 2147483647 h 57"/>
              <a:gd name="T48" fmla="*/ 2147483647 w 1902"/>
              <a:gd name="T49" fmla="*/ 2147483647 h 57"/>
              <a:gd name="T50" fmla="*/ 2147483647 w 1902"/>
              <a:gd name="T51" fmla="*/ 2147483647 h 57"/>
              <a:gd name="T52" fmla="*/ 2147483647 w 1902"/>
              <a:gd name="T53" fmla="*/ 2147483647 h 57"/>
              <a:gd name="T54" fmla="*/ 2147483647 w 1902"/>
              <a:gd name="T55" fmla="*/ 2147483647 h 57"/>
              <a:gd name="T56" fmla="*/ 2147483647 w 1902"/>
              <a:gd name="T57" fmla="*/ 2147483647 h 57"/>
              <a:gd name="T58" fmla="*/ 2147483647 w 1902"/>
              <a:gd name="T59" fmla="*/ 2147483647 h 57"/>
              <a:gd name="T60" fmla="*/ 2147483647 w 1902"/>
              <a:gd name="T61" fmla="*/ 2147483647 h 57"/>
              <a:gd name="T62" fmla="*/ 2147483647 w 1902"/>
              <a:gd name="T63" fmla="*/ 2147483647 h 57"/>
              <a:gd name="T64" fmla="*/ 2147483647 w 1902"/>
              <a:gd name="T65" fmla="*/ 2147483647 h 57"/>
              <a:gd name="T66" fmla="*/ 2147483647 w 1902"/>
              <a:gd name="T67" fmla="*/ 0 h 57"/>
              <a:gd name="T68" fmla="*/ 2147483647 w 1902"/>
              <a:gd name="T69" fmla="*/ 0 h 57"/>
              <a:gd name="T70" fmla="*/ 2147483647 w 1902"/>
              <a:gd name="T71" fmla="*/ 2147483647 h 57"/>
              <a:gd name="T72" fmla="*/ 2147483647 w 1902"/>
              <a:gd name="T73" fmla="*/ 2147483647 h 57"/>
              <a:gd name="T74" fmla="*/ 2147483647 w 1902"/>
              <a:gd name="T75" fmla="*/ 2147483647 h 57"/>
              <a:gd name="T76" fmla="*/ 2147483647 w 1902"/>
              <a:gd name="T77" fmla="*/ 2147483647 h 57"/>
              <a:gd name="T78" fmla="*/ 2147483647 w 1902"/>
              <a:gd name="T79" fmla="*/ 2147483647 h 57"/>
              <a:gd name="T80" fmla="*/ 2147483647 w 1902"/>
              <a:gd name="T81" fmla="*/ 2147483647 h 57"/>
              <a:gd name="T82" fmla="*/ 2147483647 w 1902"/>
              <a:gd name="T83" fmla="*/ 2147483647 h 57"/>
              <a:gd name="T84" fmla="*/ 2147483647 w 1902"/>
              <a:gd name="T85" fmla="*/ 2147483647 h 57"/>
              <a:gd name="T86" fmla="*/ 2147483647 w 1902"/>
              <a:gd name="T87" fmla="*/ 2147483647 h 57"/>
              <a:gd name="T88" fmla="*/ 2147483647 w 1902"/>
              <a:gd name="T89" fmla="*/ 2147483647 h 57"/>
              <a:gd name="T90" fmla="*/ 2147483647 w 1902"/>
              <a:gd name="T91" fmla="*/ 2147483647 h 57"/>
              <a:gd name="T92" fmla="*/ 2147483647 w 1902"/>
              <a:gd name="T93" fmla="*/ 2147483647 h 57"/>
              <a:gd name="T94" fmla="*/ 2147483647 w 1902"/>
              <a:gd name="T95" fmla="*/ 2147483647 h 57"/>
              <a:gd name="T96" fmla="*/ 2147483647 w 1902"/>
              <a:gd name="T97" fmla="*/ 2147483647 h 57"/>
              <a:gd name="T98" fmla="*/ 2147483647 w 1902"/>
              <a:gd name="T99" fmla="*/ 2147483647 h 57"/>
              <a:gd name="T100" fmla="*/ 2147483647 w 1902"/>
              <a:gd name="T101" fmla="*/ 2147483647 h 57"/>
              <a:gd name="T102" fmla="*/ 2147483647 w 1902"/>
              <a:gd name="T103" fmla="*/ 2147483647 h 57"/>
              <a:gd name="T104" fmla="*/ 2147483647 w 1902"/>
              <a:gd name="T105" fmla="*/ 2147483647 h 57"/>
              <a:gd name="T106" fmla="*/ 2147483647 w 1902"/>
              <a:gd name="T107" fmla="*/ 2147483647 h 57"/>
              <a:gd name="T108" fmla="*/ 2147483647 w 1902"/>
              <a:gd name="T109" fmla="*/ 2147483647 h 57"/>
              <a:gd name="T110" fmla="*/ 2147483647 w 1902"/>
              <a:gd name="T111" fmla="*/ 2147483647 h 57"/>
              <a:gd name="T112" fmla="*/ 2147483647 w 1902"/>
              <a:gd name="T113" fmla="*/ 2147483647 h 57"/>
              <a:gd name="T114" fmla="*/ 2147483647 w 1902"/>
              <a:gd name="T115" fmla="*/ 2147483647 h 57"/>
              <a:gd name="T116" fmla="*/ 2147483647 w 1902"/>
              <a:gd name="T117" fmla="*/ 2147483647 h 57"/>
              <a:gd name="T118" fmla="*/ 2147483647 w 1902"/>
              <a:gd name="T119" fmla="*/ 2147483647 h 57"/>
              <a:gd name="T120" fmla="*/ 2147483647 w 1902"/>
              <a:gd name="T121" fmla="*/ 2147483647 h 57"/>
              <a:gd name="T122" fmla="*/ 2147483647 w 1902"/>
              <a:gd name="T123" fmla="*/ 2147483647 h 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2" h="57">
                <a:moveTo>
                  <a:pt x="0" y="56"/>
                </a:moveTo>
                <a:lnTo>
                  <a:pt x="3" y="50"/>
                </a:lnTo>
                <a:lnTo>
                  <a:pt x="4" y="48"/>
                </a:lnTo>
                <a:lnTo>
                  <a:pt x="6" y="47"/>
                </a:lnTo>
                <a:lnTo>
                  <a:pt x="10" y="45"/>
                </a:lnTo>
                <a:lnTo>
                  <a:pt x="11" y="45"/>
                </a:lnTo>
                <a:lnTo>
                  <a:pt x="12" y="43"/>
                </a:lnTo>
                <a:lnTo>
                  <a:pt x="14" y="42"/>
                </a:lnTo>
                <a:lnTo>
                  <a:pt x="15" y="41"/>
                </a:lnTo>
                <a:lnTo>
                  <a:pt x="19" y="40"/>
                </a:lnTo>
                <a:lnTo>
                  <a:pt x="39" y="37"/>
                </a:lnTo>
                <a:lnTo>
                  <a:pt x="46" y="35"/>
                </a:lnTo>
                <a:lnTo>
                  <a:pt x="52" y="33"/>
                </a:lnTo>
                <a:lnTo>
                  <a:pt x="57" y="31"/>
                </a:lnTo>
                <a:lnTo>
                  <a:pt x="61" y="30"/>
                </a:lnTo>
                <a:lnTo>
                  <a:pt x="70" y="29"/>
                </a:lnTo>
                <a:lnTo>
                  <a:pt x="82" y="28"/>
                </a:lnTo>
                <a:lnTo>
                  <a:pt x="89" y="26"/>
                </a:lnTo>
                <a:lnTo>
                  <a:pt x="114" y="22"/>
                </a:lnTo>
                <a:lnTo>
                  <a:pt x="123" y="20"/>
                </a:lnTo>
                <a:lnTo>
                  <a:pt x="130" y="19"/>
                </a:lnTo>
                <a:lnTo>
                  <a:pt x="150" y="17"/>
                </a:lnTo>
                <a:lnTo>
                  <a:pt x="168" y="16"/>
                </a:lnTo>
                <a:lnTo>
                  <a:pt x="174" y="15"/>
                </a:lnTo>
                <a:lnTo>
                  <a:pt x="179" y="14"/>
                </a:lnTo>
                <a:lnTo>
                  <a:pt x="191" y="12"/>
                </a:lnTo>
                <a:lnTo>
                  <a:pt x="220" y="11"/>
                </a:lnTo>
                <a:lnTo>
                  <a:pt x="226" y="10"/>
                </a:lnTo>
                <a:lnTo>
                  <a:pt x="233" y="8"/>
                </a:lnTo>
                <a:lnTo>
                  <a:pt x="254" y="7"/>
                </a:lnTo>
                <a:lnTo>
                  <a:pt x="283" y="5"/>
                </a:lnTo>
                <a:lnTo>
                  <a:pt x="320" y="3"/>
                </a:lnTo>
                <a:lnTo>
                  <a:pt x="366" y="1"/>
                </a:lnTo>
                <a:lnTo>
                  <a:pt x="454" y="0"/>
                </a:lnTo>
                <a:lnTo>
                  <a:pt x="720" y="0"/>
                </a:lnTo>
                <a:lnTo>
                  <a:pt x="743" y="2"/>
                </a:lnTo>
                <a:lnTo>
                  <a:pt x="754" y="3"/>
                </a:lnTo>
                <a:lnTo>
                  <a:pt x="784" y="4"/>
                </a:lnTo>
                <a:lnTo>
                  <a:pt x="845" y="5"/>
                </a:lnTo>
                <a:lnTo>
                  <a:pt x="861" y="6"/>
                </a:lnTo>
                <a:lnTo>
                  <a:pt x="913" y="9"/>
                </a:lnTo>
                <a:lnTo>
                  <a:pt x="964" y="11"/>
                </a:lnTo>
                <a:lnTo>
                  <a:pt x="985" y="12"/>
                </a:lnTo>
                <a:lnTo>
                  <a:pt x="996" y="13"/>
                </a:lnTo>
                <a:lnTo>
                  <a:pt x="1007" y="14"/>
                </a:lnTo>
                <a:lnTo>
                  <a:pt x="1055" y="19"/>
                </a:lnTo>
                <a:lnTo>
                  <a:pt x="1071" y="20"/>
                </a:lnTo>
                <a:lnTo>
                  <a:pt x="1113" y="22"/>
                </a:lnTo>
                <a:lnTo>
                  <a:pt x="1266" y="33"/>
                </a:lnTo>
                <a:lnTo>
                  <a:pt x="1327" y="37"/>
                </a:lnTo>
                <a:lnTo>
                  <a:pt x="1368" y="38"/>
                </a:lnTo>
                <a:lnTo>
                  <a:pt x="1454" y="39"/>
                </a:lnTo>
                <a:lnTo>
                  <a:pt x="1501" y="39"/>
                </a:lnTo>
                <a:lnTo>
                  <a:pt x="1570" y="36"/>
                </a:lnTo>
                <a:lnTo>
                  <a:pt x="1673" y="30"/>
                </a:lnTo>
                <a:lnTo>
                  <a:pt x="1728" y="29"/>
                </a:lnTo>
                <a:lnTo>
                  <a:pt x="1800" y="28"/>
                </a:lnTo>
                <a:lnTo>
                  <a:pt x="1818" y="29"/>
                </a:lnTo>
                <a:lnTo>
                  <a:pt x="1833" y="31"/>
                </a:lnTo>
                <a:lnTo>
                  <a:pt x="1848" y="34"/>
                </a:lnTo>
                <a:lnTo>
                  <a:pt x="1872" y="39"/>
                </a:lnTo>
                <a:lnTo>
                  <a:pt x="1901"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4876" name="SMARTPenAnnotation34"/>
          <p:cNvSpPr>
            <a:spLocks/>
          </p:cNvSpPr>
          <p:nvPr/>
        </p:nvSpPr>
        <p:spPr bwMode="auto">
          <a:xfrm>
            <a:off x="7286625" y="4210050"/>
            <a:ext cx="698500" cy="60325"/>
          </a:xfrm>
          <a:custGeom>
            <a:avLst/>
            <a:gdLst>
              <a:gd name="T0" fmla="*/ 0 w 440"/>
              <a:gd name="T1" fmla="*/ 2147483647 h 38"/>
              <a:gd name="T2" fmla="*/ 2147483647 w 440"/>
              <a:gd name="T3" fmla="*/ 2147483647 h 38"/>
              <a:gd name="T4" fmla="*/ 2147483647 w 440"/>
              <a:gd name="T5" fmla="*/ 2147483647 h 38"/>
              <a:gd name="T6" fmla="*/ 2147483647 w 440"/>
              <a:gd name="T7" fmla="*/ 2147483647 h 38"/>
              <a:gd name="T8" fmla="*/ 2147483647 w 440"/>
              <a:gd name="T9" fmla="*/ 0 h 38"/>
              <a:gd name="T10" fmla="*/ 2147483647 w 440"/>
              <a:gd name="T11" fmla="*/ 0 h 38"/>
              <a:gd name="T12" fmla="*/ 2147483647 w 440"/>
              <a:gd name="T13" fmla="*/ 0 h 38"/>
              <a:gd name="T14" fmla="*/ 2147483647 w 440"/>
              <a:gd name="T15" fmla="*/ 2147483647 h 38"/>
              <a:gd name="T16" fmla="*/ 2147483647 w 440"/>
              <a:gd name="T17" fmla="*/ 2147483647 h 38"/>
              <a:gd name="T18" fmla="*/ 2147483647 w 440"/>
              <a:gd name="T19" fmla="*/ 2147483647 h 38"/>
              <a:gd name="T20" fmla="*/ 2147483647 w 440"/>
              <a:gd name="T21" fmla="*/ 2147483647 h 38"/>
              <a:gd name="T22" fmla="*/ 2147483647 w 440"/>
              <a:gd name="T23" fmla="*/ 2147483647 h 38"/>
              <a:gd name="T24" fmla="*/ 2147483647 w 440"/>
              <a:gd name="T25" fmla="*/ 2147483647 h 38"/>
              <a:gd name="T26" fmla="*/ 2147483647 w 440"/>
              <a:gd name="T27" fmla="*/ 2147483647 h 38"/>
              <a:gd name="T28" fmla="*/ 2147483647 w 440"/>
              <a:gd name="T29" fmla="*/ 2147483647 h 38"/>
              <a:gd name="T30" fmla="*/ 2147483647 w 440"/>
              <a:gd name="T31" fmla="*/ 2147483647 h 38"/>
              <a:gd name="T32" fmla="*/ 2147483647 w 440"/>
              <a:gd name="T33" fmla="*/ 2147483647 h 38"/>
              <a:gd name="T34" fmla="*/ 2147483647 w 440"/>
              <a:gd name="T35" fmla="*/ 2147483647 h 38"/>
              <a:gd name="T36" fmla="*/ 2147483647 w 440"/>
              <a:gd name="T37" fmla="*/ 2147483647 h 38"/>
              <a:gd name="T38" fmla="*/ 2147483647 w 440"/>
              <a:gd name="T39" fmla="*/ 2147483647 h 38"/>
              <a:gd name="T40" fmla="*/ 2147483647 w 440"/>
              <a:gd name="T41" fmla="*/ 2147483647 h 38"/>
              <a:gd name="T42" fmla="*/ 2147483647 w 440"/>
              <a:gd name="T43" fmla="*/ 2147483647 h 38"/>
              <a:gd name="T44" fmla="*/ 2147483647 w 440"/>
              <a:gd name="T45" fmla="*/ 2147483647 h 38"/>
              <a:gd name="T46" fmla="*/ 2147483647 w 440"/>
              <a:gd name="T47" fmla="*/ 2147483647 h 38"/>
              <a:gd name="T48" fmla="*/ 2147483647 w 440"/>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40" h="38">
                <a:moveTo>
                  <a:pt x="0" y="9"/>
                </a:moveTo>
                <a:lnTo>
                  <a:pt x="6" y="6"/>
                </a:lnTo>
                <a:lnTo>
                  <a:pt x="8" y="5"/>
                </a:lnTo>
                <a:lnTo>
                  <a:pt x="16" y="3"/>
                </a:lnTo>
                <a:lnTo>
                  <a:pt x="25" y="0"/>
                </a:lnTo>
                <a:lnTo>
                  <a:pt x="33" y="0"/>
                </a:lnTo>
                <a:lnTo>
                  <a:pt x="43" y="0"/>
                </a:lnTo>
                <a:lnTo>
                  <a:pt x="55" y="1"/>
                </a:lnTo>
                <a:lnTo>
                  <a:pt x="68" y="2"/>
                </a:lnTo>
                <a:lnTo>
                  <a:pt x="96" y="2"/>
                </a:lnTo>
                <a:lnTo>
                  <a:pt x="168" y="3"/>
                </a:lnTo>
                <a:lnTo>
                  <a:pt x="183" y="4"/>
                </a:lnTo>
                <a:lnTo>
                  <a:pt x="246" y="11"/>
                </a:lnTo>
                <a:lnTo>
                  <a:pt x="261" y="12"/>
                </a:lnTo>
                <a:lnTo>
                  <a:pt x="273" y="13"/>
                </a:lnTo>
                <a:lnTo>
                  <a:pt x="299" y="14"/>
                </a:lnTo>
                <a:lnTo>
                  <a:pt x="312" y="14"/>
                </a:lnTo>
                <a:lnTo>
                  <a:pt x="325" y="15"/>
                </a:lnTo>
                <a:lnTo>
                  <a:pt x="339" y="17"/>
                </a:lnTo>
                <a:lnTo>
                  <a:pt x="354" y="20"/>
                </a:lnTo>
                <a:lnTo>
                  <a:pt x="383" y="25"/>
                </a:lnTo>
                <a:lnTo>
                  <a:pt x="398" y="27"/>
                </a:lnTo>
                <a:lnTo>
                  <a:pt x="409" y="29"/>
                </a:lnTo>
                <a:lnTo>
                  <a:pt x="418" y="31"/>
                </a:lnTo>
                <a:lnTo>
                  <a:pt x="439" y="3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4877" name="SMARTPenAnnotation35"/>
          <p:cNvSpPr>
            <a:spLocks/>
          </p:cNvSpPr>
          <p:nvPr/>
        </p:nvSpPr>
        <p:spPr bwMode="auto">
          <a:xfrm>
            <a:off x="4840288" y="5197475"/>
            <a:ext cx="1778000" cy="46038"/>
          </a:xfrm>
          <a:custGeom>
            <a:avLst/>
            <a:gdLst>
              <a:gd name="T0" fmla="*/ 0 w 1120"/>
              <a:gd name="T1" fmla="*/ 2147483647 h 29"/>
              <a:gd name="T2" fmla="*/ 2147483647 w 1120"/>
              <a:gd name="T3" fmla="*/ 2147483647 h 29"/>
              <a:gd name="T4" fmla="*/ 2147483647 w 1120"/>
              <a:gd name="T5" fmla="*/ 2147483647 h 29"/>
              <a:gd name="T6" fmla="*/ 2147483647 w 1120"/>
              <a:gd name="T7" fmla="*/ 2147483647 h 29"/>
              <a:gd name="T8" fmla="*/ 2147483647 w 1120"/>
              <a:gd name="T9" fmla="*/ 2147483647 h 29"/>
              <a:gd name="T10" fmla="*/ 2147483647 w 1120"/>
              <a:gd name="T11" fmla="*/ 2147483647 h 29"/>
              <a:gd name="T12" fmla="*/ 2147483647 w 1120"/>
              <a:gd name="T13" fmla="*/ 2147483647 h 29"/>
              <a:gd name="T14" fmla="*/ 2147483647 w 1120"/>
              <a:gd name="T15" fmla="*/ 2147483647 h 29"/>
              <a:gd name="T16" fmla="*/ 2147483647 w 1120"/>
              <a:gd name="T17" fmla="*/ 2147483647 h 29"/>
              <a:gd name="T18" fmla="*/ 2147483647 w 1120"/>
              <a:gd name="T19" fmla="*/ 2147483647 h 29"/>
              <a:gd name="T20" fmla="*/ 2147483647 w 1120"/>
              <a:gd name="T21" fmla="*/ 2147483647 h 29"/>
              <a:gd name="T22" fmla="*/ 2147483647 w 1120"/>
              <a:gd name="T23" fmla="*/ 2147483647 h 29"/>
              <a:gd name="T24" fmla="*/ 2147483647 w 1120"/>
              <a:gd name="T25" fmla="*/ 2147483647 h 29"/>
              <a:gd name="T26" fmla="*/ 2147483647 w 1120"/>
              <a:gd name="T27" fmla="*/ 2147483647 h 29"/>
              <a:gd name="T28" fmla="*/ 2147483647 w 1120"/>
              <a:gd name="T29" fmla="*/ 2147483647 h 29"/>
              <a:gd name="T30" fmla="*/ 2147483647 w 1120"/>
              <a:gd name="T31" fmla="*/ 2147483647 h 29"/>
              <a:gd name="T32" fmla="*/ 2147483647 w 1120"/>
              <a:gd name="T33" fmla="*/ 2147483647 h 29"/>
              <a:gd name="T34" fmla="*/ 2147483647 w 1120"/>
              <a:gd name="T35" fmla="*/ 0 h 29"/>
              <a:gd name="T36" fmla="*/ 2147483647 w 1120"/>
              <a:gd name="T37" fmla="*/ 0 h 29"/>
              <a:gd name="T38" fmla="*/ 2147483647 w 1120"/>
              <a:gd name="T39" fmla="*/ 0 h 29"/>
              <a:gd name="T40" fmla="*/ 2147483647 w 1120"/>
              <a:gd name="T41" fmla="*/ 2147483647 h 29"/>
              <a:gd name="T42" fmla="*/ 2147483647 w 1120"/>
              <a:gd name="T43" fmla="*/ 2147483647 h 29"/>
              <a:gd name="T44" fmla="*/ 2147483647 w 1120"/>
              <a:gd name="T45" fmla="*/ 2147483647 h 29"/>
              <a:gd name="T46" fmla="*/ 2147483647 w 1120"/>
              <a:gd name="T47" fmla="*/ 2147483647 h 29"/>
              <a:gd name="T48" fmla="*/ 2147483647 w 1120"/>
              <a:gd name="T49" fmla="*/ 2147483647 h 29"/>
              <a:gd name="T50" fmla="*/ 2147483647 w 1120"/>
              <a:gd name="T51" fmla="*/ 2147483647 h 29"/>
              <a:gd name="T52" fmla="*/ 2147483647 w 1120"/>
              <a:gd name="T53" fmla="*/ 2147483647 h 29"/>
              <a:gd name="T54" fmla="*/ 2147483647 w 1120"/>
              <a:gd name="T55" fmla="*/ 2147483647 h 29"/>
              <a:gd name="T56" fmla="*/ 2147483647 w 1120"/>
              <a:gd name="T57" fmla="*/ 2147483647 h 29"/>
              <a:gd name="T58" fmla="*/ 2147483647 w 1120"/>
              <a:gd name="T59" fmla="*/ 2147483647 h 29"/>
              <a:gd name="T60" fmla="*/ 2147483647 w 1120"/>
              <a:gd name="T61" fmla="*/ 2147483647 h 29"/>
              <a:gd name="T62" fmla="*/ 2147483647 w 1120"/>
              <a:gd name="T63" fmla="*/ 2147483647 h 29"/>
              <a:gd name="T64" fmla="*/ 2147483647 w 1120"/>
              <a:gd name="T65" fmla="*/ 2147483647 h 29"/>
              <a:gd name="T66" fmla="*/ 2147483647 w 1120"/>
              <a:gd name="T67" fmla="*/ 2147483647 h 29"/>
              <a:gd name="T68" fmla="*/ 2147483647 w 1120"/>
              <a:gd name="T69" fmla="*/ 2147483647 h 29"/>
              <a:gd name="T70" fmla="*/ 2147483647 w 1120"/>
              <a:gd name="T71" fmla="*/ 2147483647 h 29"/>
              <a:gd name="T72" fmla="*/ 2147483647 w 1120"/>
              <a:gd name="T73" fmla="*/ 2147483647 h 29"/>
              <a:gd name="T74" fmla="*/ 2147483647 w 1120"/>
              <a:gd name="T75" fmla="*/ 2147483647 h 29"/>
              <a:gd name="T76" fmla="*/ 2147483647 w 1120"/>
              <a:gd name="T77" fmla="*/ 2147483647 h 29"/>
              <a:gd name="T78" fmla="*/ 2147483647 w 1120"/>
              <a:gd name="T79" fmla="*/ 2147483647 h 29"/>
              <a:gd name="T80" fmla="*/ 2147483647 w 1120"/>
              <a:gd name="T81" fmla="*/ 2147483647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20" h="29">
                <a:moveTo>
                  <a:pt x="0" y="28"/>
                </a:moveTo>
                <a:lnTo>
                  <a:pt x="305" y="28"/>
                </a:lnTo>
                <a:lnTo>
                  <a:pt x="322" y="27"/>
                </a:lnTo>
                <a:lnTo>
                  <a:pt x="398" y="20"/>
                </a:lnTo>
                <a:lnTo>
                  <a:pt x="431" y="18"/>
                </a:lnTo>
                <a:lnTo>
                  <a:pt x="445" y="17"/>
                </a:lnTo>
                <a:lnTo>
                  <a:pt x="458" y="16"/>
                </a:lnTo>
                <a:lnTo>
                  <a:pt x="470" y="14"/>
                </a:lnTo>
                <a:lnTo>
                  <a:pt x="482" y="13"/>
                </a:lnTo>
                <a:lnTo>
                  <a:pt x="494" y="12"/>
                </a:lnTo>
                <a:lnTo>
                  <a:pt x="524" y="11"/>
                </a:lnTo>
                <a:lnTo>
                  <a:pt x="572" y="8"/>
                </a:lnTo>
                <a:lnTo>
                  <a:pt x="593" y="7"/>
                </a:lnTo>
                <a:lnTo>
                  <a:pt x="611" y="5"/>
                </a:lnTo>
                <a:lnTo>
                  <a:pt x="627" y="3"/>
                </a:lnTo>
                <a:lnTo>
                  <a:pt x="644" y="2"/>
                </a:lnTo>
                <a:lnTo>
                  <a:pt x="662" y="1"/>
                </a:lnTo>
                <a:lnTo>
                  <a:pt x="702" y="0"/>
                </a:lnTo>
                <a:lnTo>
                  <a:pt x="886" y="0"/>
                </a:lnTo>
                <a:lnTo>
                  <a:pt x="896" y="0"/>
                </a:lnTo>
                <a:lnTo>
                  <a:pt x="905" y="1"/>
                </a:lnTo>
                <a:lnTo>
                  <a:pt x="915" y="3"/>
                </a:lnTo>
                <a:lnTo>
                  <a:pt x="924" y="4"/>
                </a:lnTo>
                <a:lnTo>
                  <a:pt x="933" y="4"/>
                </a:lnTo>
                <a:lnTo>
                  <a:pt x="960" y="5"/>
                </a:lnTo>
                <a:lnTo>
                  <a:pt x="976" y="6"/>
                </a:lnTo>
                <a:lnTo>
                  <a:pt x="984" y="7"/>
                </a:lnTo>
                <a:lnTo>
                  <a:pt x="991" y="8"/>
                </a:lnTo>
                <a:lnTo>
                  <a:pt x="999" y="9"/>
                </a:lnTo>
                <a:lnTo>
                  <a:pt x="1006" y="10"/>
                </a:lnTo>
                <a:lnTo>
                  <a:pt x="1014" y="10"/>
                </a:lnTo>
                <a:lnTo>
                  <a:pt x="1021" y="11"/>
                </a:lnTo>
                <a:lnTo>
                  <a:pt x="1027" y="12"/>
                </a:lnTo>
                <a:lnTo>
                  <a:pt x="1034" y="14"/>
                </a:lnTo>
                <a:lnTo>
                  <a:pt x="1040" y="15"/>
                </a:lnTo>
                <a:lnTo>
                  <a:pt x="1045" y="15"/>
                </a:lnTo>
                <a:lnTo>
                  <a:pt x="1056" y="16"/>
                </a:lnTo>
                <a:lnTo>
                  <a:pt x="1065" y="16"/>
                </a:lnTo>
                <a:lnTo>
                  <a:pt x="1072" y="17"/>
                </a:lnTo>
                <a:lnTo>
                  <a:pt x="1080" y="18"/>
                </a:lnTo>
                <a:lnTo>
                  <a:pt x="1119"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4878" name="SMARTPenAnnotation36"/>
          <p:cNvSpPr>
            <a:spLocks/>
          </p:cNvSpPr>
          <p:nvPr/>
        </p:nvSpPr>
        <p:spPr bwMode="auto">
          <a:xfrm>
            <a:off x="6956425" y="5143500"/>
            <a:ext cx="1368425" cy="73025"/>
          </a:xfrm>
          <a:custGeom>
            <a:avLst/>
            <a:gdLst>
              <a:gd name="T0" fmla="*/ 0 w 862"/>
              <a:gd name="T1" fmla="*/ 0 h 46"/>
              <a:gd name="T2" fmla="*/ 2147483647 w 862"/>
              <a:gd name="T3" fmla="*/ 2147483647 h 46"/>
              <a:gd name="T4" fmla="*/ 2147483647 w 862"/>
              <a:gd name="T5" fmla="*/ 2147483647 h 46"/>
              <a:gd name="T6" fmla="*/ 2147483647 w 862"/>
              <a:gd name="T7" fmla="*/ 2147483647 h 46"/>
              <a:gd name="T8" fmla="*/ 2147483647 w 862"/>
              <a:gd name="T9" fmla="*/ 2147483647 h 46"/>
              <a:gd name="T10" fmla="*/ 2147483647 w 862"/>
              <a:gd name="T11" fmla="*/ 2147483647 h 46"/>
              <a:gd name="T12" fmla="*/ 2147483647 w 862"/>
              <a:gd name="T13" fmla="*/ 2147483647 h 46"/>
              <a:gd name="T14" fmla="*/ 2147483647 w 862"/>
              <a:gd name="T15" fmla="*/ 2147483647 h 46"/>
              <a:gd name="T16" fmla="*/ 2147483647 w 862"/>
              <a:gd name="T17" fmla="*/ 2147483647 h 46"/>
              <a:gd name="T18" fmla="*/ 2147483647 w 862"/>
              <a:gd name="T19" fmla="*/ 2147483647 h 46"/>
              <a:gd name="T20" fmla="*/ 2147483647 w 862"/>
              <a:gd name="T21" fmla="*/ 2147483647 h 46"/>
              <a:gd name="T22" fmla="*/ 2147483647 w 862"/>
              <a:gd name="T23" fmla="*/ 2147483647 h 46"/>
              <a:gd name="T24" fmla="*/ 2147483647 w 862"/>
              <a:gd name="T25" fmla="*/ 2147483647 h 46"/>
              <a:gd name="T26" fmla="*/ 2147483647 w 862"/>
              <a:gd name="T27" fmla="*/ 2147483647 h 46"/>
              <a:gd name="T28" fmla="*/ 2147483647 w 862"/>
              <a:gd name="T29" fmla="*/ 2147483647 h 46"/>
              <a:gd name="T30" fmla="*/ 2147483647 w 862"/>
              <a:gd name="T31" fmla="*/ 2147483647 h 46"/>
              <a:gd name="T32" fmla="*/ 2147483647 w 862"/>
              <a:gd name="T33" fmla="*/ 2147483647 h 46"/>
              <a:gd name="T34" fmla="*/ 2147483647 w 862"/>
              <a:gd name="T35" fmla="*/ 2147483647 h 46"/>
              <a:gd name="T36" fmla="*/ 2147483647 w 862"/>
              <a:gd name="T37" fmla="*/ 2147483647 h 46"/>
              <a:gd name="T38" fmla="*/ 2147483647 w 862"/>
              <a:gd name="T39" fmla="*/ 2147483647 h 46"/>
              <a:gd name="T40" fmla="*/ 2147483647 w 862"/>
              <a:gd name="T41" fmla="*/ 2147483647 h 46"/>
              <a:gd name="T42" fmla="*/ 2147483647 w 862"/>
              <a:gd name="T43" fmla="*/ 2147483647 h 46"/>
              <a:gd name="T44" fmla="*/ 2147483647 w 862"/>
              <a:gd name="T45" fmla="*/ 2147483647 h 46"/>
              <a:gd name="T46" fmla="*/ 2147483647 w 862"/>
              <a:gd name="T47" fmla="*/ 2147483647 h 46"/>
              <a:gd name="T48" fmla="*/ 2147483647 w 862"/>
              <a:gd name="T49" fmla="*/ 0 h 46"/>
              <a:gd name="T50" fmla="*/ 2147483647 w 862"/>
              <a:gd name="T51" fmla="*/ 0 h 46"/>
              <a:gd name="T52" fmla="*/ 2147483647 w 862"/>
              <a:gd name="T53" fmla="*/ 2147483647 h 46"/>
              <a:gd name="T54" fmla="*/ 2147483647 w 862"/>
              <a:gd name="T55" fmla="*/ 2147483647 h 46"/>
              <a:gd name="T56" fmla="*/ 2147483647 w 862"/>
              <a:gd name="T57" fmla="*/ 2147483647 h 46"/>
              <a:gd name="T58" fmla="*/ 2147483647 w 862"/>
              <a:gd name="T59" fmla="*/ 2147483647 h 46"/>
              <a:gd name="T60" fmla="*/ 2147483647 w 862"/>
              <a:gd name="T61" fmla="*/ 2147483647 h 46"/>
              <a:gd name="T62" fmla="*/ 2147483647 w 862"/>
              <a:gd name="T63" fmla="*/ 2147483647 h 46"/>
              <a:gd name="T64" fmla="*/ 2147483647 w 862"/>
              <a:gd name="T65" fmla="*/ 2147483647 h 46"/>
              <a:gd name="T66" fmla="*/ 2147483647 w 862"/>
              <a:gd name="T67" fmla="*/ 2147483647 h 46"/>
              <a:gd name="T68" fmla="*/ 2147483647 w 862"/>
              <a:gd name="T69" fmla="*/ 2147483647 h 46"/>
              <a:gd name="T70" fmla="*/ 2147483647 w 862"/>
              <a:gd name="T71" fmla="*/ 2147483647 h 46"/>
              <a:gd name="T72" fmla="*/ 2147483647 w 862"/>
              <a:gd name="T73" fmla="*/ 2147483647 h 46"/>
              <a:gd name="T74" fmla="*/ 2147483647 w 862"/>
              <a:gd name="T75" fmla="*/ 2147483647 h 46"/>
              <a:gd name="T76" fmla="*/ 2147483647 w 862"/>
              <a:gd name="T77" fmla="*/ 2147483647 h 46"/>
              <a:gd name="T78" fmla="*/ 2147483647 w 862"/>
              <a:gd name="T79" fmla="*/ 2147483647 h 46"/>
              <a:gd name="T80" fmla="*/ 2147483647 w 862"/>
              <a:gd name="T81" fmla="*/ 2147483647 h 46"/>
              <a:gd name="T82" fmla="*/ 2147483647 w 862"/>
              <a:gd name="T83" fmla="*/ 2147483647 h 46"/>
              <a:gd name="T84" fmla="*/ 2147483647 w 862"/>
              <a:gd name="T85" fmla="*/ 2147483647 h 46"/>
              <a:gd name="T86" fmla="*/ 2147483647 w 862"/>
              <a:gd name="T87" fmla="*/ 2147483647 h 46"/>
              <a:gd name="T88" fmla="*/ 2147483647 w 862"/>
              <a:gd name="T89" fmla="*/ 2147483647 h 46"/>
              <a:gd name="T90" fmla="*/ 2147483647 w 862"/>
              <a:gd name="T91" fmla="*/ 2147483647 h 46"/>
              <a:gd name="T92" fmla="*/ 2147483647 w 862"/>
              <a:gd name="T93" fmla="*/ 2147483647 h 46"/>
              <a:gd name="T94" fmla="*/ 2147483647 w 862"/>
              <a:gd name="T95" fmla="*/ 2147483647 h 46"/>
              <a:gd name="T96" fmla="*/ 2147483647 w 862"/>
              <a:gd name="T97" fmla="*/ 2147483647 h 46"/>
              <a:gd name="T98" fmla="*/ 2147483647 w 862"/>
              <a:gd name="T99" fmla="*/ 2147483647 h 46"/>
              <a:gd name="T100" fmla="*/ 2147483647 w 862"/>
              <a:gd name="T101" fmla="*/ 2147483647 h 46"/>
              <a:gd name="T102" fmla="*/ 2147483647 w 862"/>
              <a:gd name="T103" fmla="*/ 2147483647 h 46"/>
              <a:gd name="T104" fmla="*/ 2147483647 w 862"/>
              <a:gd name="T105" fmla="*/ 2147483647 h 46"/>
              <a:gd name="T106" fmla="*/ 2147483647 w 862"/>
              <a:gd name="T107" fmla="*/ 2147483647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62" h="46">
                <a:moveTo>
                  <a:pt x="0" y="0"/>
                </a:moveTo>
                <a:lnTo>
                  <a:pt x="8" y="8"/>
                </a:lnTo>
                <a:lnTo>
                  <a:pt x="10" y="10"/>
                </a:lnTo>
                <a:lnTo>
                  <a:pt x="13" y="11"/>
                </a:lnTo>
                <a:lnTo>
                  <a:pt x="16" y="13"/>
                </a:lnTo>
                <a:lnTo>
                  <a:pt x="20" y="15"/>
                </a:lnTo>
                <a:lnTo>
                  <a:pt x="25" y="17"/>
                </a:lnTo>
                <a:lnTo>
                  <a:pt x="29" y="19"/>
                </a:lnTo>
                <a:lnTo>
                  <a:pt x="34" y="20"/>
                </a:lnTo>
                <a:lnTo>
                  <a:pt x="42" y="21"/>
                </a:lnTo>
                <a:lnTo>
                  <a:pt x="66" y="22"/>
                </a:lnTo>
                <a:lnTo>
                  <a:pt x="143" y="22"/>
                </a:lnTo>
                <a:lnTo>
                  <a:pt x="151" y="22"/>
                </a:lnTo>
                <a:lnTo>
                  <a:pt x="158" y="21"/>
                </a:lnTo>
                <a:lnTo>
                  <a:pt x="165" y="20"/>
                </a:lnTo>
                <a:lnTo>
                  <a:pt x="173" y="19"/>
                </a:lnTo>
                <a:lnTo>
                  <a:pt x="187" y="18"/>
                </a:lnTo>
                <a:lnTo>
                  <a:pt x="196" y="17"/>
                </a:lnTo>
                <a:lnTo>
                  <a:pt x="204" y="16"/>
                </a:lnTo>
                <a:lnTo>
                  <a:pt x="213" y="14"/>
                </a:lnTo>
                <a:lnTo>
                  <a:pt x="221" y="13"/>
                </a:lnTo>
                <a:lnTo>
                  <a:pt x="237" y="12"/>
                </a:lnTo>
                <a:lnTo>
                  <a:pt x="394" y="2"/>
                </a:lnTo>
                <a:lnTo>
                  <a:pt x="426" y="1"/>
                </a:lnTo>
                <a:lnTo>
                  <a:pt x="465" y="0"/>
                </a:lnTo>
                <a:lnTo>
                  <a:pt x="550" y="0"/>
                </a:lnTo>
                <a:lnTo>
                  <a:pt x="562" y="1"/>
                </a:lnTo>
                <a:lnTo>
                  <a:pt x="573" y="2"/>
                </a:lnTo>
                <a:lnTo>
                  <a:pt x="585" y="3"/>
                </a:lnTo>
                <a:lnTo>
                  <a:pt x="595" y="4"/>
                </a:lnTo>
                <a:lnTo>
                  <a:pt x="616" y="5"/>
                </a:lnTo>
                <a:lnTo>
                  <a:pt x="625" y="6"/>
                </a:lnTo>
                <a:lnTo>
                  <a:pt x="635" y="7"/>
                </a:lnTo>
                <a:lnTo>
                  <a:pt x="645" y="8"/>
                </a:lnTo>
                <a:lnTo>
                  <a:pt x="659" y="11"/>
                </a:lnTo>
                <a:lnTo>
                  <a:pt x="697" y="19"/>
                </a:lnTo>
                <a:lnTo>
                  <a:pt x="713" y="22"/>
                </a:lnTo>
                <a:lnTo>
                  <a:pt x="726" y="24"/>
                </a:lnTo>
                <a:lnTo>
                  <a:pt x="737" y="26"/>
                </a:lnTo>
                <a:lnTo>
                  <a:pt x="746" y="27"/>
                </a:lnTo>
                <a:lnTo>
                  <a:pt x="754" y="29"/>
                </a:lnTo>
                <a:lnTo>
                  <a:pt x="762" y="30"/>
                </a:lnTo>
                <a:lnTo>
                  <a:pt x="768" y="31"/>
                </a:lnTo>
                <a:lnTo>
                  <a:pt x="781" y="33"/>
                </a:lnTo>
                <a:lnTo>
                  <a:pt x="788" y="34"/>
                </a:lnTo>
                <a:lnTo>
                  <a:pt x="796" y="35"/>
                </a:lnTo>
                <a:lnTo>
                  <a:pt x="804" y="36"/>
                </a:lnTo>
                <a:lnTo>
                  <a:pt x="811" y="38"/>
                </a:lnTo>
                <a:lnTo>
                  <a:pt x="817" y="40"/>
                </a:lnTo>
                <a:lnTo>
                  <a:pt x="822" y="41"/>
                </a:lnTo>
                <a:lnTo>
                  <a:pt x="826" y="43"/>
                </a:lnTo>
                <a:lnTo>
                  <a:pt x="832" y="44"/>
                </a:lnTo>
                <a:lnTo>
                  <a:pt x="849" y="45"/>
                </a:lnTo>
                <a:lnTo>
                  <a:pt x="861"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4879" name="SMARTPenAnnotation37"/>
          <p:cNvSpPr>
            <a:spLocks/>
          </p:cNvSpPr>
          <p:nvPr/>
        </p:nvSpPr>
        <p:spPr bwMode="auto">
          <a:xfrm>
            <a:off x="4911725" y="5680075"/>
            <a:ext cx="3359150" cy="161925"/>
          </a:xfrm>
          <a:custGeom>
            <a:avLst/>
            <a:gdLst>
              <a:gd name="T0" fmla="*/ 2147483647 w 2116"/>
              <a:gd name="T1" fmla="*/ 2147483647 h 102"/>
              <a:gd name="T2" fmla="*/ 2147483647 w 2116"/>
              <a:gd name="T3" fmla="*/ 2147483647 h 102"/>
              <a:gd name="T4" fmla="*/ 2147483647 w 2116"/>
              <a:gd name="T5" fmla="*/ 2147483647 h 102"/>
              <a:gd name="T6" fmla="*/ 2147483647 w 2116"/>
              <a:gd name="T7" fmla="*/ 2147483647 h 102"/>
              <a:gd name="T8" fmla="*/ 2147483647 w 2116"/>
              <a:gd name="T9" fmla="*/ 2147483647 h 102"/>
              <a:gd name="T10" fmla="*/ 2147483647 w 2116"/>
              <a:gd name="T11" fmla="*/ 2147483647 h 102"/>
              <a:gd name="T12" fmla="*/ 2147483647 w 2116"/>
              <a:gd name="T13" fmla="*/ 2147483647 h 102"/>
              <a:gd name="T14" fmla="*/ 2147483647 w 2116"/>
              <a:gd name="T15" fmla="*/ 0 h 102"/>
              <a:gd name="T16" fmla="*/ 2147483647 w 2116"/>
              <a:gd name="T17" fmla="*/ 2147483647 h 102"/>
              <a:gd name="T18" fmla="*/ 2147483647 w 2116"/>
              <a:gd name="T19" fmla="*/ 2147483647 h 102"/>
              <a:gd name="T20" fmla="*/ 2147483647 w 2116"/>
              <a:gd name="T21" fmla="*/ 2147483647 h 102"/>
              <a:gd name="T22" fmla="*/ 2147483647 w 2116"/>
              <a:gd name="T23" fmla="*/ 2147483647 h 102"/>
              <a:gd name="T24" fmla="*/ 2147483647 w 2116"/>
              <a:gd name="T25" fmla="*/ 2147483647 h 102"/>
              <a:gd name="T26" fmla="*/ 2147483647 w 2116"/>
              <a:gd name="T27" fmla="*/ 2147483647 h 102"/>
              <a:gd name="T28" fmla="*/ 2147483647 w 2116"/>
              <a:gd name="T29" fmla="*/ 2147483647 h 102"/>
              <a:gd name="T30" fmla="*/ 2147483647 w 2116"/>
              <a:gd name="T31" fmla="*/ 2147483647 h 102"/>
              <a:gd name="T32" fmla="*/ 2147483647 w 2116"/>
              <a:gd name="T33" fmla="*/ 2147483647 h 102"/>
              <a:gd name="T34" fmla="*/ 2147483647 w 2116"/>
              <a:gd name="T35" fmla="*/ 2147483647 h 102"/>
              <a:gd name="T36" fmla="*/ 2147483647 w 2116"/>
              <a:gd name="T37" fmla="*/ 2147483647 h 102"/>
              <a:gd name="T38" fmla="*/ 2147483647 w 2116"/>
              <a:gd name="T39" fmla="*/ 2147483647 h 102"/>
              <a:gd name="T40" fmla="*/ 2147483647 w 2116"/>
              <a:gd name="T41" fmla="*/ 2147483647 h 102"/>
              <a:gd name="T42" fmla="*/ 2147483647 w 2116"/>
              <a:gd name="T43" fmla="*/ 2147483647 h 102"/>
              <a:gd name="T44" fmla="*/ 2147483647 w 2116"/>
              <a:gd name="T45" fmla="*/ 2147483647 h 102"/>
              <a:gd name="T46" fmla="*/ 2147483647 w 2116"/>
              <a:gd name="T47" fmla="*/ 2147483647 h 102"/>
              <a:gd name="T48" fmla="*/ 2147483647 w 2116"/>
              <a:gd name="T49" fmla="*/ 2147483647 h 102"/>
              <a:gd name="T50" fmla="*/ 2147483647 w 2116"/>
              <a:gd name="T51" fmla="*/ 2147483647 h 102"/>
              <a:gd name="T52" fmla="*/ 2147483647 w 2116"/>
              <a:gd name="T53" fmla="*/ 2147483647 h 102"/>
              <a:gd name="T54" fmla="*/ 2147483647 w 2116"/>
              <a:gd name="T55" fmla="*/ 2147483647 h 102"/>
              <a:gd name="T56" fmla="*/ 2147483647 w 2116"/>
              <a:gd name="T57" fmla="*/ 2147483647 h 102"/>
              <a:gd name="T58" fmla="*/ 2147483647 w 2116"/>
              <a:gd name="T59" fmla="*/ 2147483647 h 102"/>
              <a:gd name="T60" fmla="*/ 2147483647 w 2116"/>
              <a:gd name="T61" fmla="*/ 2147483647 h 102"/>
              <a:gd name="T62" fmla="*/ 2147483647 w 2116"/>
              <a:gd name="T63" fmla="*/ 2147483647 h 102"/>
              <a:gd name="T64" fmla="*/ 2147483647 w 2116"/>
              <a:gd name="T65" fmla="*/ 2147483647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6" h="102">
                <a:moveTo>
                  <a:pt x="0" y="45"/>
                </a:moveTo>
                <a:lnTo>
                  <a:pt x="12" y="32"/>
                </a:lnTo>
                <a:lnTo>
                  <a:pt x="15" y="30"/>
                </a:lnTo>
                <a:lnTo>
                  <a:pt x="24" y="28"/>
                </a:lnTo>
                <a:lnTo>
                  <a:pt x="29" y="25"/>
                </a:lnTo>
                <a:lnTo>
                  <a:pt x="32" y="23"/>
                </a:lnTo>
                <a:lnTo>
                  <a:pt x="36" y="22"/>
                </a:lnTo>
                <a:lnTo>
                  <a:pt x="41" y="20"/>
                </a:lnTo>
                <a:lnTo>
                  <a:pt x="47" y="18"/>
                </a:lnTo>
                <a:lnTo>
                  <a:pt x="55" y="16"/>
                </a:lnTo>
                <a:lnTo>
                  <a:pt x="63" y="14"/>
                </a:lnTo>
                <a:lnTo>
                  <a:pt x="72" y="13"/>
                </a:lnTo>
                <a:lnTo>
                  <a:pt x="95" y="9"/>
                </a:lnTo>
                <a:lnTo>
                  <a:pt x="132" y="3"/>
                </a:lnTo>
                <a:lnTo>
                  <a:pt x="193" y="0"/>
                </a:lnTo>
                <a:lnTo>
                  <a:pt x="264" y="0"/>
                </a:lnTo>
                <a:lnTo>
                  <a:pt x="295" y="3"/>
                </a:lnTo>
                <a:lnTo>
                  <a:pt x="355" y="5"/>
                </a:lnTo>
                <a:lnTo>
                  <a:pt x="385" y="8"/>
                </a:lnTo>
                <a:lnTo>
                  <a:pt x="450" y="11"/>
                </a:lnTo>
                <a:lnTo>
                  <a:pt x="554" y="11"/>
                </a:lnTo>
                <a:lnTo>
                  <a:pt x="600" y="12"/>
                </a:lnTo>
                <a:lnTo>
                  <a:pt x="660" y="15"/>
                </a:lnTo>
                <a:lnTo>
                  <a:pt x="760" y="16"/>
                </a:lnTo>
                <a:lnTo>
                  <a:pt x="817" y="19"/>
                </a:lnTo>
                <a:lnTo>
                  <a:pt x="879" y="24"/>
                </a:lnTo>
                <a:lnTo>
                  <a:pt x="939" y="30"/>
                </a:lnTo>
                <a:lnTo>
                  <a:pt x="980" y="34"/>
                </a:lnTo>
                <a:lnTo>
                  <a:pt x="1011" y="39"/>
                </a:lnTo>
                <a:lnTo>
                  <a:pt x="1024" y="41"/>
                </a:lnTo>
                <a:lnTo>
                  <a:pt x="1080" y="46"/>
                </a:lnTo>
                <a:lnTo>
                  <a:pt x="1143" y="52"/>
                </a:lnTo>
                <a:lnTo>
                  <a:pt x="1183" y="57"/>
                </a:lnTo>
                <a:lnTo>
                  <a:pt x="1214" y="61"/>
                </a:lnTo>
                <a:lnTo>
                  <a:pt x="1227" y="63"/>
                </a:lnTo>
                <a:lnTo>
                  <a:pt x="1264" y="66"/>
                </a:lnTo>
                <a:lnTo>
                  <a:pt x="1329" y="71"/>
                </a:lnTo>
                <a:lnTo>
                  <a:pt x="1394" y="72"/>
                </a:lnTo>
                <a:lnTo>
                  <a:pt x="1512" y="73"/>
                </a:lnTo>
                <a:lnTo>
                  <a:pt x="1550" y="70"/>
                </a:lnTo>
                <a:lnTo>
                  <a:pt x="1719" y="57"/>
                </a:lnTo>
                <a:lnTo>
                  <a:pt x="1735" y="56"/>
                </a:lnTo>
                <a:lnTo>
                  <a:pt x="1761" y="53"/>
                </a:lnTo>
                <a:lnTo>
                  <a:pt x="1818" y="50"/>
                </a:lnTo>
                <a:lnTo>
                  <a:pt x="1873" y="51"/>
                </a:lnTo>
                <a:lnTo>
                  <a:pt x="1901" y="53"/>
                </a:lnTo>
                <a:lnTo>
                  <a:pt x="1923" y="56"/>
                </a:lnTo>
                <a:lnTo>
                  <a:pt x="1941" y="59"/>
                </a:lnTo>
                <a:lnTo>
                  <a:pt x="1962" y="61"/>
                </a:lnTo>
                <a:lnTo>
                  <a:pt x="1976" y="64"/>
                </a:lnTo>
                <a:lnTo>
                  <a:pt x="2002" y="67"/>
                </a:lnTo>
                <a:lnTo>
                  <a:pt x="2013" y="70"/>
                </a:lnTo>
                <a:lnTo>
                  <a:pt x="2018" y="71"/>
                </a:lnTo>
                <a:lnTo>
                  <a:pt x="2023" y="73"/>
                </a:lnTo>
                <a:lnTo>
                  <a:pt x="2027" y="75"/>
                </a:lnTo>
                <a:lnTo>
                  <a:pt x="2033" y="77"/>
                </a:lnTo>
                <a:lnTo>
                  <a:pt x="2040" y="78"/>
                </a:lnTo>
                <a:lnTo>
                  <a:pt x="2055" y="81"/>
                </a:lnTo>
                <a:lnTo>
                  <a:pt x="2069" y="84"/>
                </a:lnTo>
                <a:lnTo>
                  <a:pt x="2075" y="87"/>
                </a:lnTo>
                <a:lnTo>
                  <a:pt x="2079" y="88"/>
                </a:lnTo>
                <a:lnTo>
                  <a:pt x="2084" y="90"/>
                </a:lnTo>
                <a:lnTo>
                  <a:pt x="2092" y="93"/>
                </a:lnTo>
                <a:lnTo>
                  <a:pt x="2101" y="95"/>
                </a:lnTo>
                <a:lnTo>
                  <a:pt x="2104" y="96"/>
                </a:lnTo>
                <a:lnTo>
                  <a:pt x="2115" y="10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4880" name="SMARTPenAnnotation38"/>
          <p:cNvSpPr>
            <a:spLocks/>
          </p:cNvSpPr>
          <p:nvPr/>
        </p:nvSpPr>
        <p:spPr bwMode="auto">
          <a:xfrm>
            <a:off x="4894263" y="6197600"/>
            <a:ext cx="1625600" cy="55563"/>
          </a:xfrm>
          <a:custGeom>
            <a:avLst/>
            <a:gdLst>
              <a:gd name="T0" fmla="*/ 0 w 1024"/>
              <a:gd name="T1" fmla="*/ 2147483647 h 35"/>
              <a:gd name="T2" fmla="*/ 2147483647 w 1024"/>
              <a:gd name="T3" fmla="*/ 2147483647 h 35"/>
              <a:gd name="T4" fmla="*/ 2147483647 w 1024"/>
              <a:gd name="T5" fmla="*/ 2147483647 h 35"/>
              <a:gd name="T6" fmla="*/ 2147483647 w 1024"/>
              <a:gd name="T7" fmla="*/ 2147483647 h 35"/>
              <a:gd name="T8" fmla="*/ 2147483647 w 1024"/>
              <a:gd name="T9" fmla="*/ 2147483647 h 35"/>
              <a:gd name="T10" fmla="*/ 2147483647 w 1024"/>
              <a:gd name="T11" fmla="*/ 2147483647 h 35"/>
              <a:gd name="T12" fmla="*/ 2147483647 w 1024"/>
              <a:gd name="T13" fmla="*/ 2147483647 h 35"/>
              <a:gd name="T14" fmla="*/ 2147483647 w 1024"/>
              <a:gd name="T15" fmla="*/ 2147483647 h 35"/>
              <a:gd name="T16" fmla="*/ 2147483647 w 1024"/>
              <a:gd name="T17" fmla="*/ 2147483647 h 35"/>
              <a:gd name="T18" fmla="*/ 2147483647 w 1024"/>
              <a:gd name="T19" fmla="*/ 2147483647 h 35"/>
              <a:gd name="T20" fmla="*/ 2147483647 w 1024"/>
              <a:gd name="T21" fmla="*/ 2147483647 h 35"/>
              <a:gd name="T22" fmla="*/ 2147483647 w 1024"/>
              <a:gd name="T23" fmla="*/ 2147483647 h 35"/>
              <a:gd name="T24" fmla="*/ 2147483647 w 1024"/>
              <a:gd name="T25" fmla="*/ 2147483647 h 35"/>
              <a:gd name="T26" fmla="*/ 2147483647 w 1024"/>
              <a:gd name="T27" fmla="*/ 2147483647 h 35"/>
              <a:gd name="T28" fmla="*/ 2147483647 w 1024"/>
              <a:gd name="T29" fmla="*/ 2147483647 h 35"/>
              <a:gd name="T30" fmla="*/ 2147483647 w 1024"/>
              <a:gd name="T31" fmla="*/ 2147483647 h 35"/>
              <a:gd name="T32" fmla="*/ 2147483647 w 1024"/>
              <a:gd name="T33" fmla="*/ 2147483647 h 35"/>
              <a:gd name="T34" fmla="*/ 2147483647 w 1024"/>
              <a:gd name="T35" fmla="*/ 2147483647 h 35"/>
              <a:gd name="T36" fmla="*/ 2147483647 w 1024"/>
              <a:gd name="T37" fmla="*/ 2147483647 h 35"/>
              <a:gd name="T38" fmla="*/ 2147483647 w 1024"/>
              <a:gd name="T39" fmla="*/ 0 h 35"/>
              <a:gd name="T40" fmla="*/ 2147483647 w 1024"/>
              <a:gd name="T41" fmla="*/ 2147483647 h 35"/>
              <a:gd name="T42" fmla="*/ 2147483647 w 1024"/>
              <a:gd name="T43" fmla="*/ 2147483647 h 35"/>
              <a:gd name="T44" fmla="*/ 2147483647 w 1024"/>
              <a:gd name="T45" fmla="*/ 2147483647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24" h="35">
                <a:moveTo>
                  <a:pt x="0" y="34"/>
                </a:moveTo>
                <a:lnTo>
                  <a:pt x="14" y="29"/>
                </a:lnTo>
                <a:lnTo>
                  <a:pt x="16" y="28"/>
                </a:lnTo>
                <a:lnTo>
                  <a:pt x="22" y="25"/>
                </a:lnTo>
                <a:lnTo>
                  <a:pt x="25" y="24"/>
                </a:lnTo>
                <a:lnTo>
                  <a:pt x="28" y="24"/>
                </a:lnTo>
                <a:lnTo>
                  <a:pt x="57" y="21"/>
                </a:lnTo>
                <a:lnTo>
                  <a:pt x="89" y="16"/>
                </a:lnTo>
                <a:lnTo>
                  <a:pt x="103" y="15"/>
                </a:lnTo>
                <a:lnTo>
                  <a:pt x="115" y="13"/>
                </a:lnTo>
                <a:lnTo>
                  <a:pt x="125" y="13"/>
                </a:lnTo>
                <a:lnTo>
                  <a:pt x="143" y="12"/>
                </a:lnTo>
                <a:lnTo>
                  <a:pt x="163" y="11"/>
                </a:lnTo>
                <a:lnTo>
                  <a:pt x="190" y="8"/>
                </a:lnTo>
                <a:lnTo>
                  <a:pt x="203" y="7"/>
                </a:lnTo>
                <a:lnTo>
                  <a:pt x="225" y="6"/>
                </a:lnTo>
                <a:lnTo>
                  <a:pt x="256" y="6"/>
                </a:lnTo>
                <a:lnTo>
                  <a:pt x="379" y="5"/>
                </a:lnTo>
                <a:lnTo>
                  <a:pt x="564" y="1"/>
                </a:lnTo>
                <a:lnTo>
                  <a:pt x="781" y="0"/>
                </a:lnTo>
                <a:lnTo>
                  <a:pt x="830" y="1"/>
                </a:lnTo>
                <a:lnTo>
                  <a:pt x="893" y="4"/>
                </a:lnTo>
                <a:lnTo>
                  <a:pt x="1023"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4881" name="SMARTPenAnnotation39"/>
          <p:cNvSpPr>
            <a:spLocks/>
          </p:cNvSpPr>
          <p:nvPr/>
        </p:nvSpPr>
        <p:spPr bwMode="auto">
          <a:xfrm>
            <a:off x="8197850" y="304800"/>
            <a:ext cx="533400" cy="544513"/>
          </a:xfrm>
          <a:custGeom>
            <a:avLst/>
            <a:gdLst>
              <a:gd name="T0" fmla="*/ 2147483647 w 336"/>
              <a:gd name="T1" fmla="*/ 2147483647 h 343"/>
              <a:gd name="T2" fmla="*/ 2147483647 w 336"/>
              <a:gd name="T3" fmla="*/ 2147483647 h 343"/>
              <a:gd name="T4" fmla="*/ 2147483647 w 336"/>
              <a:gd name="T5" fmla="*/ 2147483647 h 343"/>
              <a:gd name="T6" fmla="*/ 2147483647 w 336"/>
              <a:gd name="T7" fmla="*/ 2147483647 h 343"/>
              <a:gd name="T8" fmla="*/ 2147483647 w 336"/>
              <a:gd name="T9" fmla="*/ 2147483647 h 343"/>
              <a:gd name="T10" fmla="*/ 2147483647 w 336"/>
              <a:gd name="T11" fmla="*/ 2147483647 h 343"/>
              <a:gd name="T12" fmla="*/ 2147483647 w 336"/>
              <a:gd name="T13" fmla="*/ 2147483647 h 343"/>
              <a:gd name="T14" fmla="*/ 2147483647 w 336"/>
              <a:gd name="T15" fmla="*/ 2147483647 h 343"/>
              <a:gd name="T16" fmla="*/ 2147483647 w 336"/>
              <a:gd name="T17" fmla="*/ 2147483647 h 343"/>
              <a:gd name="T18" fmla="*/ 2147483647 w 336"/>
              <a:gd name="T19" fmla="*/ 0 h 343"/>
              <a:gd name="T20" fmla="*/ 2147483647 w 336"/>
              <a:gd name="T21" fmla="*/ 2147483647 h 343"/>
              <a:gd name="T22" fmla="*/ 2147483647 w 336"/>
              <a:gd name="T23" fmla="*/ 2147483647 h 343"/>
              <a:gd name="T24" fmla="*/ 2147483647 w 336"/>
              <a:gd name="T25" fmla="*/ 2147483647 h 343"/>
              <a:gd name="T26" fmla="*/ 2147483647 w 336"/>
              <a:gd name="T27" fmla="*/ 2147483647 h 343"/>
              <a:gd name="T28" fmla="*/ 2147483647 w 336"/>
              <a:gd name="T29" fmla="*/ 2147483647 h 343"/>
              <a:gd name="T30" fmla="*/ 2147483647 w 336"/>
              <a:gd name="T31" fmla="*/ 2147483647 h 343"/>
              <a:gd name="T32" fmla="*/ 2147483647 w 336"/>
              <a:gd name="T33" fmla="*/ 2147483647 h 343"/>
              <a:gd name="T34" fmla="*/ 2147483647 w 336"/>
              <a:gd name="T35" fmla="*/ 2147483647 h 343"/>
              <a:gd name="T36" fmla="*/ 2147483647 w 336"/>
              <a:gd name="T37" fmla="*/ 2147483647 h 343"/>
              <a:gd name="T38" fmla="*/ 2147483647 w 336"/>
              <a:gd name="T39" fmla="*/ 2147483647 h 343"/>
              <a:gd name="T40" fmla="*/ 2147483647 w 336"/>
              <a:gd name="T41" fmla="*/ 2147483647 h 343"/>
              <a:gd name="T42" fmla="*/ 2147483647 w 336"/>
              <a:gd name="T43" fmla="*/ 2147483647 h 343"/>
              <a:gd name="T44" fmla="*/ 2147483647 w 336"/>
              <a:gd name="T45" fmla="*/ 2147483647 h 343"/>
              <a:gd name="T46" fmla="*/ 2147483647 w 336"/>
              <a:gd name="T47" fmla="*/ 2147483647 h 343"/>
              <a:gd name="T48" fmla="*/ 2147483647 w 336"/>
              <a:gd name="T49" fmla="*/ 2147483647 h 343"/>
              <a:gd name="T50" fmla="*/ 2147483647 w 336"/>
              <a:gd name="T51" fmla="*/ 2147483647 h 343"/>
              <a:gd name="T52" fmla="*/ 2147483647 w 336"/>
              <a:gd name="T53" fmla="*/ 2147483647 h 343"/>
              <a:gd name="T54" fmla="*/ 2147483647 w 336"/>
              <a:gd name="T55" fmla="*/ 2147483647 h 343"/>
              <a:gd name="T56" fmla="*/ 2147483647 w 336"/>
              <a:gd name="T57" fmla="*/ 2147483647 h 343"/>
              <a:gd name="T58" fmla="*/ 2147483647 w 336"/>
              <a:gd name="T59" fmla="*/ 2147483647 h 343"/>
              <a:gd name="T60" fmla="*/ 2147483647 w 336"/>
              <a:gd name="T61" fmla="*/ 2147483647 h 343"/>
              <a:gd name="T62" fmla="*/ 2147483647 w 336"/>
              <a:gd name="T63" fmla="*/ 2147483647 h 343"/>
              <a:gd name="T64" fmla="*/ 2147483647 w 336"/>
              <a:gd name="T65" fmla="*/ 2147483647 h 343"/>
              <a:gd name="T66" fmla="*/ 2147483647 w 336"/>
              <a:gd name="T67" fmla="*/ 2147483647 h 343"/>
              <a:gd name="T68" fmla="*/ 2147483647 w 336"/>
              <a:gd name="T69" fmla="*/ 2147483647 h 343"/>
              <a:gd name="T70" fmla="*/ 2147483647 w 336"/>
              <a:gd name="T71" fmla="*/ 2147483647 h 343"/>
              <a:gd name="T72" fmla="*/ 2147483647 w 336"/>
              <a:gd name="T73" fmla="*/ 2147483647 h 343"/>
              <a:gd name="T74" fmla="*/ 2147483647 w 336"/>
              <a:gd name="T75" fmla="*/ 2147483647 h 343"/>
              <a:gd name="T76" fmla="*/ 2147483647 w 336"/>
              <a:gd name="T77" fmla="*/ 2147483647 h 343"/>
              <a:gd name="T78" fmla="*/ 2147483647 w 336"/>
              <a:gd name="T79" fmla="*/ 2147483647 h 343"/>
              <a:gd name="T80" fmla="*/ 2147483647 w 336"/>
              <a:gd name="T81" fmla="*/ 2147483647 h 343"/>
              <a:gd name="T82" fmla="*/ 2147483647 w 336"/>
              <a:gd name="T83" fmla="*/ 2147483647 h 343"/>
              <a:gd name="T84" fmla="*/ 2147483647 w 336"/>
              <a:gd name="T85" fmla="*/ 2147483647 h 343"/>
              <a:gd name="T86" fmla="*/ 2147483647 w 336"/>
              <a:gd name="T87" fmla="*/ 2147483647 h 343"/>
              <a:gd name="T88" fmla="*/ 2147483647 w 336"/>
              <a:gd name="T89" fmla="*/ 2147483647 h 343"/>
              <a:gd name="T90" fmla="*/ 2147483647 w 336"/>
              <a:gd name="T91" fmla="*/ 2147483647 h 343"/>
              <a:gd name="T92" fmla="*/ 2147483647 w 336"/>
              <a:gd name="T93" fmla="*/ 2147483647 h 343"/>
              <a:gd name="T94" fmla="*/ 2147483647 w 336"/>
              <a:gd name="T95" fmla="*/ 2147483647 h 343"/>
              <a:gd name="T96" fmla="*/ 2147483647 w 336"/>
              <a:gd name="T97" fmla="*/ 2147483647 h 343"/>
              <a:gd name="T98" fmla="*/ 2147483647 w 336"/>
              <a:gd name="T99" fmla="*/ 2147483647 h 343"/>
              <a:gd name="T100" fmla="*/ 2147483647 w 336"/>
              <a:gd name="T101" fmla="*/ 2147483647 h 343"/>
              <a:gd name="T102" fmla="*/ 2147483647 w 336"/>
              <a:gd name="T103" fmla="*/ 2147483647 h 343"/>
              <a:gd name="T104" fmla="*/ 2147483647 w 336"/>
              <a:gd name="T105" fmla="*/ 2147483647 h 343"/>
              <a:gd name="T106" fmla="*/ 2147483647 w 336"/>
              <a:gd name="T107" fmla="*/ 2147483647 h 343"/>
              <a:gd name="T108" fmla="*/ 2147483647 w 336"/>
              <a:gd name="T109" fmla="*/ 2147483647 h 343"/>
              <a:gd name="T110" fmla="*/ 2147483647 w 336"/>
              <a:gd name="T111" fmla="*/ 2147483647 h 343"/>
              <a:gd name="T112" fmla="*/ 2147483647 w 336"/>
              <a:gd name="T113" fmla="*/ 2147483647 h 343"/>
              <a:gd name="T114" fmla="*/ 2147483647 w 336"/>
              <a:gd name="T115" fmla="*/ 2147483647 h 343"/>
              <a:gd name="T116" fmla="*/ 2147483647 w 336"/>
              <a:gd name="T117" fmla="*/ 2147483647 h 343"/>
              <a:gd name="T118" fmla="*/ 2147483647 w 336"/>
              <a:gd name="T119" fmla="*/ 2147483647 h 343"/>
              <a:gd name="T120" fmla="*/ 2147483647 w 336"/>
              <a:gd name="T121" fmla="*/ 2147483647 h 3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6" h="343">
                <a:moveTo>
                  <a:pt x="169" y="320"/>
                </a:moveTo>
                <a:lnTo>
                  <a:pt x="169" y="249"/>
                </a:lnTo>
                <a:lnTo>
                  <a:pt x="170" y="199"/>
                </a:lnTo>
                <a:lnTo>
                  <a:pt x="171" y="172"/>
                </a:lnTo>
                <a:lnTo>
                  <a:pt x="174" y="149"/>
                </a:lnTo>
                <a:lnTo>
                  <a:pt x="176" y="128"/>
                </a:lnTo>
                <a:lnTo>
                  <a:pt x="187" y="65"/>
                </a:lnTo>
                <a:lnTo>
                  <a:pt x="189" y="55"/>
                </a:lnTo>
                <a:lnTo>
                  <a:pt x="191" y="46"/>
                </a:lnTo>
                <a:lnTo>
                  <a:pt x="193" y="38"/>
                </a:lnTo>
                <a:lnTo>
                  <a:pt x="195" y="31"/>
                </a:lnTo>
                <a:lnTo>
                  <a:pt x="198" y="20"/>
                </a:lnTo>
                <a:lnTo>
                  <a:pt x="204" y="10"/>
                </a:lnTo>
                <a:lnTo>
                  <a:pt x="206" y="6"/>
                </a:lnTo>
                <a:lnTo>
                  <a:pt x="207" y="4"/>
                </a:lnTo>
                <a:lnTo>
                  <a:pt x="208" y="2"/>
                </a:lnTo>
                <a:lnTo>
                  <a:pt x="209" y="1"/>
                </a:lnTo>
                <a:lnTo>
                  <a:pt x="211" y="1"/>
                </a:lnTo>
                <a:lnTo>
                  <a:pt x="214" y="0"/>
                </a:lnTo>
                <a:lnTo>
                  <a:pt x="216" y="0"/>
                </a:lnTo>
                <a:lnTo>
                  <a:pt x="217" y="0"/>
                </a:lnTo>
                <a:lnTo>
                  <a:pt x="221" y="2"/>
                </a:lnTo>
                <a:lnTo>
                  <a:pt x="222" y="4"/>
                </a:lnTo>
                <a:lnTo>
                  <a:pt x="224" y="10"/>
                </a:lnTo>
                <a:lnTo>
                  <a:pt x="227" y="16"/>
                </a:lnTo>
                <a:lnTo>
                  <a:pt x="231" y="23"/>
                </a:lnTo>
                <a:lnTo>
                  <a:pt x="236" y="32"/>
                </a:lnTo>
                <a:lnTo>
                  <a:pt x="244" y="49"/>
                </a:lnTo>
                <a:lnTo>
                  <a:pt x="265" y="95"/>
                </a:lnTo>
                <a:lnTo>
                  <a:pt x="273" y="113"/>
                </a:lnTo>
                <a:lnTo>
                  <a:pt x="280" y="127"/>
                </a:lnTo>
                <a:lnTo>
                  <a:pt x="286" y="137"/>
                </a:lnTo>
                <a:lnTo>
                  <a:pt x="291" y="145"/>
                </a:lnTo>
                <a:lnTo>
                  <a:pt x="294" y="153"/>
                </a:lnTo>
                <a:lnTo>
                  <a:pt x="300" y="166"/>
                </a:lnTo>
                <a:lnTo>
                  <a:pt x="305" y="175"/>
                </a:lnTo>
                <a:lnTo>
                  <a:pt x="307" y="184"/>
                </a:lnTo>
                <a:lnTo>
                  <a:pt x="308" y="188"/>
                </a:lnTo>
                <a:lnTo>
                  <a:pt x="310" y="194"/>
                </a:lnTo>
                <a:lnTo>
                  <a:pt x="313" y="199"/>
                </a:lnTo>
                <a:lnTo>
                  <a:pt x="314" y="203"/>
                </a:lnTo>
                <a:lnTo>
                  <a:pt x="315" y="212"/>
                </a:lnTo>
                <a:lnTo>
                  <a:pt x="313" y="214"/>
                </a:lnTo>
                <a:lnTo>
                  <a:pt x="312" y="216"/>
                </a:lnTo>
                <a:lnTo>
                  <a:pt x="310" y="217"/>
                </a:lnTo>
                <a:lnTo>
                  <a:pt x="307" y="218"/>
                </a:lnTo>
                <a:lnTo>
                  <a:pt x="299" y="218"/>
                </a:lnTo>
                <a:lnTo>
                  <a:pt x="270" y="219"/>
                </a:lnTo>
                <a:lnTo>
                  <a:pt x="220" y="219"/>
                </a:lnTo>
                <a:lnTo>
                  <a:pt x="211" y="218"/>
                </a:lnTo>
                <a:lnTo>
                  <a:pt x="203" y="217"/>
                </a:lnTo>
                <a:lnTo>
                  <a:pt x="195" y="216"/>
                </a:lnTo>
                <a:lnTo>
                  <a:pt x="188" y="214"/>
                </a:lnTo>
                <a:lnTo>
                  <a:pt x="172" y="211"/>
                </a:lnTo>
                <a:lnTo>
                  <a:pt x="150" y="205"/>
                </a:lnTo>
                <a:lnTo>
                  <a:pt x="143" y="204"/>
                </a:lnTo>
                <a:lnTo>
                  <a:pt x="130" y="200"/>
                </a:lnTo>
                <a:lnTo>
                  <a:pt x="123" y="196"/>
                </a:lnTo>
                <a:lnTo>
                  <a:pt x="115" y="191"/>
                </a:lnTo>
                <a:lnTo>
                  <a:pt x="107" y="185"/>
                </a:lnTo>
                <a:lnTo>
                  <a:pt x="100" y="181"/>
                </a:lnTo>
                <a:lnTo>
                  <a:pt x="94" y="177"/>
                </a:lnTo>
                <a:lnTo>
                  <a:pt x="85" y="171"/>
                </a:lnTo>
                <a:lnTo>
                  <a:pt x="79" y="164"/>
                </a:lnTo>
                <a:lnTo>
                  <a:pt x="74" y="157"/>
                </a:lnTo>
                <a:lnTo>
                  <a:pt x="72" y="153"/>
                </a:lnTo>
                <a:lnTo>
                  <a:pt x="69" y="145"/>
                </a:lnTo>
                <a:lnTo>
                  <a:pt x="68" y="136"/>
                </a:lnTo>
                <a:lnTo>
                  <a:pt x="68" y="133"/>
                </a:lnTo>
                <a:lnTo>
                  <a:pt x="69" y="127"/>
                </a:lnTo>
                <a:lnTo>
                  <a:pt x="73" y="117"/>
                </a:lnTo>
                <a:lnTo>
                  <a:pt x="77" y="110"/>
                </a:lnTo>
                <a:lnTo>
                  <a:pt x="83" y="102"/>
                </a:lnTo>
                <a:lnTo>
                  <a:pt x="90" y="97"/>
                </a:lnTo>
                <a:lnTo>
                  <a:pt x="108" y="85"/>
                </a:lnTo>
                <a:lnTo>
                  <a:pt x="113" y="82"/>
                </a:lnTo>
                <a:lnTo>
                  <a:pt x="118" y="79"/>
                </a:lnTo>
                <a:lnTo>
                  <a:pt x="124" y="77"/>
                </a:lnTo>
                <a:lnTo>
                  <a:pt x="129" y="74"/>
                </a:lnTo>
                <a:lnTo>
                  <a:pt x="135" y="71"/>
                </a:lnTo>
                <a:lnTo>
                  <a:pt x="140" y="68"/>
                </a:lnTo>
                <a:lnTo>
                  <a:pt x="146" y="65"/>
                </a:lnTo>
                <a:lnTo>
                  <a:pt x="152" y="62"/>
                </a:lnTo>
                <a:lnTo>
                  <a:pt x="157" y="60"/>
                </a:lnTo>
                <a:lnTo>
                  <a:pt x="198" y="45"/>
                </a:lnTo>
                <a:lnTo>
                  <a:pt x="230" y="34"/>
                </a:lnTo>
                <a:lnTo>
                  <a:pt x="251" y="27"/>
                </a:lnTo>
                <a:lnTo>
                  <a:pt x="263" y="23"/>
                </a:lnTo>
                <a:lnTo>
                  <a:pt x="272" y="20"/>
                </a:lnTo>
                <a:lnTo>
                  <a:pt x="279" y="18"/>
                </a:lnTo>
                <a:lnTo>
                  <a:pt x="286" y="15"/>
                </a:lnTo>
                <a:lnTo>
                  <a:pt x="292" y="14"/>
                </a:lnTo>
                <a:lnTo>
                  <a:pt x="297" y="13"/>
                </a:lnTo>
                <a:lnTo>
                  <a:pt x="303" y="12"/>
                </a:lnTo>
                <a:lnTo>
                  <a:pt x="309" y="11"/>
                </a:lnTo>
                <a:lnTo>
                  <a:pt x="315" y="11"/>
                </a:lnTo>
                <a:lnTo>
                  <a:pt x="328" y="11"/>
                </a:lnTo>
                <a:lnTo>
                  <a:pt x="331" y="11"/>
                </a:lnTo>
                <a:lnTo>
                  <a:pt x="333" y="11"/>
                </a:lnTo>
                <a:lnTo>
                  <a:pt x="335" y="12"/>
                </a:lnTo>
                <a:lnTo>
                  <a:pt x="335" y="14"/>
                </a:lnTo>
                <a:lnTo>
                  <a:pt x="335" y="16"/>
                </a:lnTo>
                <a:lnTo>
                  <a:pt x="334" y="21"/>
                </a:lnTo>
                <a:lnTo>
                  <a:pt x="328" y="31"/>
                </a:lnTo>
                <a:lnTo>
                  <a:pt x="311" y="55"/>
                </a:lnTo>
                <a:lnTo>
                  <a:pt x="307" y="61"/>
                </a:lnTo>
                <a:lnTo>
                  <a:pt x="302" y="67"/>
                </a:lnTo>
                <a:lnTo>
                  <a:pt x="297" y="72"/>
                </a:lnTo>
                <a:lnTo>
                  <a:pt x="263" y="107"/>
                </a:lnTo>
                <a:lnTo>
                  <a:pt x="232" y="138"/>
                </a:lnTo>
                <a:lnTo>
                  <a:pt x="222" y="147"/>
                </a:lnTo>
                <a:lnTo>
                  <a:pt x="201" y="166"/>
                </a:lnTo>
                <a:lnTo>
                  <a:pt x="188" y="178"/>
                </a:lnTo>
                <a:lnTo>
                  <a:pt x="146" y="218"/>
                </a:lnTo>
                <a:lnTo>
                  <a:pt x="134" y="229"/>
                </a:lnTo>
                <a:lnTo>
                  <a:pt x="123" y="239"/>
                </a:lnTo>
                <a:lnTo>
                  <a:pt x="94" y="263"/>
                </a:lnTo>
                <a:lnTo>
                  <a:pt x="65" y="286"/>
                </a:lnTo>
                <a:lnTo>
                  <a:pt x="38" y="307"/>
                </a:lnTo>
                <a:lnTo>
                  <a:pt x="32" y="312"/>
                </a:lnTo>
                <a:lnTo>
                  <a:pt x="23" y="320"/>
                </a:lnTo>
                <a:lnTo>
                  <a:pt x="14" y="329"/>
                </a:lnTo>
                <a:lnTo>
                  <a:pt x="0" y="34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530271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endParaRPr lang="en-US" altLang="en-US" smtClean="0"/>
          </a:p>
        </p:txBody>
      </p:sp>
      <p:sp>
        <p:nvSpPr>
          <p:cNvPr id="165891" name="Rectangle 3"/>
          <p:cNvSpPr>
            <a:spLocks noGrp="1" noChangeArrowheads="1"/>
          </p:cNvSpPr>
          <p:nvPr>
            <p:ph type="body" idx="1"/>
          </p:nvPr>
        </p:nvSpPr>
        <p:spPr>
          <a:xfrm>
            <a:off x="5181600" y="228600"/>
            <a:ext cx="3505200" cy="6629400"/>
          </a:xfrm>
        </p:spPr>
        <p:txBody>
          <a:bodyPr/>
          <a:lstStyle/>
          <a:p>
            <a:pPr eaLnBrk="1" hangingPunct="1"/>
            <a:r>
              <a:rPr lang="en-US" altLang="en-US" smtClean="0"/>
              <a:t>She also refers to Duncan, Banquo and Lady Macduff. The doctor recognizes what this means but tells her handwoman to keep her safe and that she needs God;s help. </a:t>
            </a:r>
          </a:p>
        </p:txBody>
      </p:sp>
      <p:pic>
        <p:nvPicPr>
          <p:cNvPr id="165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6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3" name="SMARTPenAnnotation0"/>
          <p:cNvSpPr>
            <a:spLocks/>
          </p:cNvSpPr>
          <p:nvPr/>
        </p:nvSpPr>
        <p:spPr bwMode="auto">
          <a:xfrm>
            <a:off x="5680075" y="669925"/>
            <a:ext cx="554038" cy="63500"/>
          </a:xfrm>
          <a:custGeom>
            <a:avLst/>
            <a:gdLst>
              <a:gd name="T0" fmla="*/ 0 w 349"/>
              <a:gd name="T1" fmla="*/ 2147483647 h 40"/>
              <a:gd name="T2" fmla="*/ 0 w 349"/>
              <a:gd name="T3" fmla="*/ 2147483647 h 40"/>
              <a:gd name="T4" fmla="*/ 0 w 349"/>
              <a:gd name="T5" fmla="*/ 2147483647 h 40"/>
              <a:gd name="T6" fmla="*/ 2147483647 w 349"/>
              <a:gd name="T7" fmla="*/ 2147483647 h 40"/>
              <a:gd name="T8" fmla="*/ 2147483647 w 349"/>
              <a:gd name="T9" fmla="*/ 2147483647 h 40"/>
              <a:gd name="T10" fmla="*/ 2147483647 w 349"/>
              <a:gd name="T11" fmla="*/ 2147483647 h 40"/>
              <a:gd name="T12" fmla="*/ 2147483647 w 349"/>
              <a:gd name="T13" fmla="*/ 2147483647 h 40"/>
              <a:gd name="T14" fmla="*/ 2147483647 w 349"/>
              <a:gd name="T15" fmla="*/ 2147483647 h 40"/>
              <a:gd name="T16" fmla="*/ 2147483647 w 349"/>
              <a:gd name="T17" fmla="*/ 2147483647 h 40"/>
              <a:gd name="T18" fmla="*/ 2147483647 w 349"/>
              <a:gd name="T19" fmla="*/ 2147483647 h 40"/>
              <a:gd name="T20" fmla="*/ 2147483647 w 349"/>
              <a:gd name="T21" fmla="*/ 2147483647 h 40"/>
              <a:gd name="T22" fmla="*/ 2147483647 w 349"/>
              <a:gd name="T23" fmla="*/ 2147483647 h 40"/>
              <a:gd name="T24" fmla="*/ 2147483647 w 349"/>
              <a:gd name="T25" fmla="*/ 2147483647 h 40"/>
              <a:gd name="T26" fmla="*/ 2147483647 w 349"/>
              <a:gd name="T27" fmla="*/ 2147483647 h 40"/>
              <a:gd name="T28" fmla="*/ 2147483647 w 349"/>
              <a:gd name="T29" fmla="*/ 2147483647 h 40"/>
              <a:gd name="T30" fmla="*/ 2147483647 w 349"/>
              <a:gd name="T31" fmla="*/ 2147483647 h 40"/>
              <a:gd name="T32" fmla="*/ 2147483647 w 349"/>
              <a:gd name="T33" fmla="*/ 2147483647 h 40"/>
              <a:gd name="T34" fmla="*/ 2147483647 w 349"/>
              <a:gd name="T35" fmla="*/ 2147483647 h 40"/>
              <a:gd name="T36" fmla="*/ 2147483647 w 349"/>
              <a:gd name="T37" fmla="*/ 2147483647 h 40"/>
              <a:gd name="T38" fmla="*/ 2147483647 w 349"/>
              <a:gd name="T39" fmla="*/ 2147483647 h 40"/>
              <a:gd name="T40" fmla="*/ 2147483647 w 349"/>
              <a:gd name="T41" fmla="*/ 2147483647 h 40"/>
              <a:gd name="T42" fmla="*/ 2147483647 w 349"/>
              <a:gd name="T43" fmla="*/ 2147483647 h 40"/>
              <a:gd name="T44" fmla="*/ 2147483647 w 349"/>
              <a:gd name="T45" fmla="*/ 2147483647 h 40"/>
              <a:gd name="T46" fmla="*/ 2147483647 w 349"/>
              <a:gd name="T47" fmla="*/ 2147483647 h 40"/>
              <a:gd name="T48" fmla="*/ 2147483647 w 349"/>
              <a:gd name="T49" fmla="*/ 0 h 40"/>
              <a:gd name="T50" fmla="*/ 2147483647 w 349"/>
              <a:gd name="T51" fmla="*/ 2147483647 h 40"/>
              <a:gd name="T52" fmla="*/ 2147483647 w 349"/>
              <a:gd name="T53" fmla="*/ 2147483647 h 40"/>
              <a:gd name="T54" fmla="*/ 2147483647 w 349"/>
              <a:gd name="T55" fmla="*/ 2147483647 h 40"/>
              <a:gd name="T56" fmla="*/ 2147483647 w 349"/>
              <a:gd name="T57" fmla="*/ 2147483647 h 40"/>
              <a:gd name="T58" fmla="*/ 2147483647 w 349"/>
              <a:gd name="T59" fmla="*/ 2147483647 h 40"/>
              <a:gd name="T60" fmla="*/ 2147483647 w 349"/>
              <a:gd name="T61" fmla="*/ 2147483647 h 40"/>
              <a:gd name="T62" fmla="*/ 2147483647 w 349"/>
              <a:gd name="T63" fmla="*/ 2147483647 h 40"/>
              <a:gd name="T64" fmla="*/ 2147483647 w 349"/>
              <a:gd name="T65" fmla="*/ 2147483647 h 40"/>
              <a:gd name="T66" fmla="*/ 2147483647 w 349"/>
              <a:gd name="T67" fmla="*/ 2147483647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9" h="40">
                <a:moveTo>
                  <a:pt x="0" y="6"/>
                </a:moveTo>
                <a:lnTo>
                  <a:pt x="0" y="8"/>
                </a:lnTo>
                <a:lnTo>
                  <a:pt x="0" y="9"/>
                </a:lnTo>
                <a:lnTo>
                  <a:pt x="1" y="10"/>
                </a:lnTo>
                <a:lnTo>
                  <a:pt x="4" y="11"/>
                </a:lnTo>
                <a:lnTo>
                  <a:pt x="13" y="11"/>
                </a:lnTo>
                <a:lnTo>
                  <a:pt x="43" y="11"/>
                </a:lnTo>
                <a:lnTo>
                  <a:pt x="50" y="10"/>
                </a:lnTo>
                <a:lnTo>
                  <a:pt x="58" y="9"/>
                </a:lnTo>
                <a:lnTo>
                  <a:pt x="67" y="8"/>
                </a:lnTo>
                <a:lnTo>
                  <a:pt x="76" y="7"/>
                </a:lnTo>
                <a:lnTo>
                  <a:pt x="86" y="7"/>
                </a:lnTo>
                <a:lnTo>
                  <a:pt x="97" y="6"/>
                </a:lnTo>
                <a:lnTo>
                  <a:pt x="106" y="5"/>
                </a:lnTo>
                <a:lnTo>
                  <a:pt x="113" y="4"/>
                </a:lnTo>
                <a:lnTo>
                  <a:pt x="120" y="3"/>
                </a:lnTo>
                <a:lnTo>
                  <a:pt x="128" y="2"/>
                </a:lnTo>
                <a:lnTo>
                  <a:pt x="135" y="3"/>
                </a:lnTo>
                <a:lnTo>
                  <a:pt x="142" y="4"/>
                </a:lnTo>
                <a:lnTo>
                  <a:pt x="150" y="4"/>
                </a:lnTo>
                <a:lnTo>
                  <a:pt x="157" y="3"/>
                </a:lnTo>
                <a:lnTo>
                  <a:pt x="165" y="2"/>
                </a:lnTo>
                <a:lnTo>
                  <a:pt x="172" y="1"/>
                </a:lnTo>
                <a:lnTo>
                  <a:pt x="180" y="1"/>
                </a:lnTo>
                <a:lnTo>
                  <a:pt x="187" y="0"/>
                </a:lnTo>
                <a:lnTo>
                  <a:pt x="195" y="1"/>
                </a:lnTo>
                <a:lnTo>
                  <a:pt x="202" y="2"/>
                </a:lnTo>
                <a:lnTo>
                  <a:pt x="210" y="3"/>
                </a:lnTo>
                <a:lnTo>
                  <a:pt x="244" y="8"/>
                </a:lnTo>
                <a:lnTo>
                  <a:pt x="254" y="10"/>
                </a:lnTo>
                <a:lnTo>
                  <a:pt x="263" y="11"/>
                </a:lnTo>
                <a:lnTo>
                  <a:pt x="271" y="13"/>
                </a:lnTo>
                <a:lnTo>
                  <a:pt x="283" y="17"/>
                </a:lnTo>
                <a:lnTo>
                  <a:pt x="348"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894" name="SMARTPenAnnotation1"/>
          <p:cNvSpPr>
            <a:spLocks/>
          </p:cNvSpPr>
          <p:nvPr/>
        </p:nvSpPr>
        <p:spPr bwMode="auto">
          <a:xfrm>
            <a:off x="7466013" y="660400"/>
            <a:ext cx="928687" cy="180975"/>
          </a:xfrm>
          <a:custGeom>
            <a:avLst/>
            <a:gdLst>
              <a:gd name="T0" fmla="*/ 0 w 585"/>
              <a:gd name="T1" fmla="*/ 0 h 114"/>
              <a:gd name="T2" fmla="*/ 2147483647 w 585"/>
              <a:gd name="T3" fmla="*/ 2147483647 h 114"/>
              <a:gd name="T4" fmla="*/ 2147483647 w 585"/>
              <a:gd name="T5" fmla="*/ 2147483647 h 114"/>
              <a:gd name="T6" fmla="*/ 2147483647 w 585"/>
              <a:gd name="T7" fmla="*/ 2147483647 h 114"/>
              <a:gd name="T8" fmla="*/ 2147483647 w 585"/>
              <a:gd name="T9" fmla="*/ 2147483647 h 114"/>
              <a:gd name="T10" fmla="*/ 2147483647 w 585"/>
              <a:gd name="T11" fmla="*/ 2147483647 h 114"/>
              <a:gd name="T12" fmla="*/ 2147483647 w 585"/>
              <a:gd name="T13" fmla="*/ 2147483647 h 114"/>
              <a:gd name="T14" fmla="*/ 2147483647 w 585"/>
              <a:gd name="T15" fmla="*/ 2147483647 h 114"/>
              <a:gd name="T16" fmla="*/ 2147483647 w 585"/>
              <a:gd name="T17" fmla="*/ 2147483647 h 114"/>
              <a:gd name="T18" fmla="*/ 2147483647 w 585"/>
              <a:gd name="T19" fmla="*/ 2147483647 h 114"/>
              <a:gd name="T20" fmla="*/ 2147483647 w 585"/>
              <a:gd name="T21" fmla="*/ 2147483647 h 114"/>
              <a:gd name="T22" fmla="*/ 2147483647 w 585"/>
              <a:gd name="T23" fmla="*/ 2147483647 h 114"/>
              <a:gd name="T24" fmla="*/ 2147483647 w 585"/>
              <a:gd name="T25" fmla="*/ 2147483647 h 114"/>
              <a:gd name="T26" fmla="*/ 2147483647 w 585"/>
              <a:gd name="T27" fmla="*/ 2147483647 h 114"/>
              <a:gd name="T28" fmla="*/ 2147483647 w 585"/>
              <a:gd name="T29" fmla="*/ 2147483647 h 114"/>
              <a:gd name="T30" fmla="*/ 2147483647 w 585"/>
              <a:gd name="T31" fmla="*/ 2147483647 h 114"/>
              <a:gd name="T32" fmla="*/ 2147483647 w 585"/>
              <a:gd name="T33" fmla="*/ 2147483647 h 114"/>
              <a:gd name="T34" fmla="*/ 2147483647 w 585"/>
              <a:gd name="T35" fmla="*/ 2147483647 h 114"/>
              <a:gd name="T36" fmla="*/ 2147483647 w 585"/>
              <a:gd name="T37" fmla="*/ 2147483647 h 114"/>
              <a:gd name="T38" fmla="*/ 2147483647 w 585"/>
              <a:gd name="T39" fmla="*/ 2147483647 h 114"/>
              <a:gd name="T40" fmla="*/ 2147483647 w 585"/>
              <a:gd name="T41" fmla="*/ 2147483647 h 114"/>
              <a:gd name="T42" fmla="*/ 2147483647 w 585"/>
              <a:gd name="T43" fmla="*/ 2147483647 h 114"/>
              <a:gd name="T44" fmla="*/ 2147483647 w 585"/>
              <a:gd name="T45" fmla="*/ 2147483647 h 114"/>
              <a:gd name="T46" fmla="*/ 2147483647 w 585"/>
              <a:gd name="T47" fmla="*/ 2147483647 h 114"/>
              <a:gd name="T48" fmla="*/ 2147483647 w 585"/>
              <a:gd name="T49" fmla="*/ 2147483647 h 114"/>
              <a:gd name="T50" fmla="*/ 2147483647 w 585"/>
              <a:gd name="T51" fmla="*/ 2147483647 h 114"/>
              <a:gd name="T52" fmla="*/ 2147483647 w 585"/>
              <a:gd name="T53" fmla="*/ 2147483647 h 114"/>
              <a:gd name="T54" fmla="*/ 2147483647 w 585"/>
              <a:gd name="T55" fmla="*/ 2147483647 h 114"/>
              <a:gd name="T56" fmla="*/ 2147483647 w 585"/>
              <a:gd name="T57" fmla="*/ 2147483647 h 114"/>
              <a:gd name="T58" fmla="*/ 2147483647 w 585"/>
              <a:gd name="T59" fmla="*/ 2147483647 h 114"/>
              <a:gd name="T60" fmla="*/ 2147483647 w 585"/>
              <a:gd name="T61" fmla="*/ 2147483647 h 114"/>
              <a:gd name="T62" fmla="*/ 2147483647 w 585"/>
              <a:gd name="T63" fmla="*/ 2147483647 h 114"/>
              <a:gd name="T64" fmla="*/ 2147483647 w 585"/>
              <a:gd name="T65" fmla="*/ 2147483647 h 114"/>
              <a:gd name="T66" fmla="*/ 2147483647 w 585"/>
              <a:gd name="T67" fmla="*/ 2147483647 h 114"/>
              <a:gd name="T68" fmla="*/ 2147483647 w 585"/>
              <a:gd name="T69" fmla="*/ 2147483647 h 114"/>
              <a:gd name="T70" fmla="*/ 2147483647 w 585"/>
              <a:gd name="T71" fmla="*/ 2147483647 h 114"/>
              <a:gd name="T72" fmla="*/ 2147483647 w 585"/>
              <a:gd name="T73" fmla="*/ 2147483647 h 114"/>
              <a:gd name="T74" fmla="*/ 2147483647 w 585"/>
              <a:gd name="T75" fmla="*/ 2147483647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5" h="114">
                <a:moveTo>
                  <a:pt x="0" y="0"/>
                </a:moveTo>
                <a:lnTo>
                  <a:pt x="11" y="3"/>
                </a:lnTo>
                <a:lnTo>
                  <a:pt x="28" y="5"/>
                </a:lnTo>
                <a:lnTo>
                  <a:pt x="41" y="7"/>
                </a:lnTo>
                <a:lnTo>
                  <a:pt x="54" y="10"/>
                </a:lnTo>
                <a:lnTo>
                  <a:pt x="66" y="14"/>
                </a:lnTo>
                <a:lnTo>
                  <a:pt x="75" y="15"/>
                </a:lnTo>
                <a:lnTo>
                  <a:pt x="86" y="17"/>
                </a:lnTo>
                <a:lnTo>
                  <a:pt x="110" y="21"/>
                </a:lnTo>
                <a:lnTo>
                  <a:pt x="141" y="27"/>
                </a:lnTo>
                <a:lnTo>
                  <a:pt x="160" y="30"/>
                </a:lnTo>
                <a:lnTo>
                  <a:pt x="170" y="32"/>
                </a:lnTo>
                <a:lnTo>
                  <a:pt x="181" y="32"/>
                </a:lnTo>
                <a:lnTo>
                  <a:pt x="192" y="33"/>
                </a:lnTo>
                <a:lnTo>
                  <a:pt x="202" y="34"/>
                </a:lnTo>
                <a:lnTo>
                  <a:pt x="212" y="35"/>
                </a:lnTo>
                <a:lnTo>
                  <a:pt x="325" y="53"/>
                </a:lnTo>
                <a:lnTo>
                  <a:pt x="337" y="54"/>
                </a:lnTo>
                <a:lnTo>
                  <a:pt x="348" y="55"/>
                </a:lnTo>
                <a:lnTo>
                  <a:pt x="359" y="55"/>
                </a:lnTo>
                <a:lnTo>
                  <a:pt x="371" y="57"/>
                </a:lnTo>
                <a:lnTo>
                  <a:pt x="382" y="59"/>
                </a:lnTo>
                <a:lnTo>
                  <a:pt x="393" y="62"/>
                </a:lnTo>
                <a:lnTo>
                  <a:pt x="404" y="65"/>
                </a:lnTo>
                <a:lnTo>
                  <a:pt x="427" y="69"/>
                </a:lnTo>
                <a:lnTo>
                  <a:pt x="441" y="71"/>
                </a:lnTo>
                <a:lnTo>
                  <a:pt x="487" y="77"/>
                </a:lnTo>
                <a:lnTo>
                  <a:pt x="511" y="81"/>
                </a:lnTo>
                <a:lnTo>
                  <a:pt x="522" y="83"/>
                </a:lnTo>
                <a:lnTo>
                  <a:pt x="534" y="86"/>
                </a:lnTo>
                <a:lnTo>
                  <a:pt x="554" y="92"/>
                </a:lnTo>
                <a:lnTo>
                  <a:pt x="570" y="97"/>
                </a:lnTo>
                <a:lnTo>
                  <a:pt x="575" y="99"/>
                </a:lnTo>
                <a:lnTo>
                  <a:pt x="580" y="101"/>
                </a:lnTo>
                <a:lnTo>
                  <a:pt x="583" y="103"/>
                </a:lnTo>
                <a:lnTo>
                  <a:pt x="584" y="105"/>
                </a:lnTo>
                <a:lnTo>
                  <a:pt x="584" y="107"/>
                </a:lnTo>
                <a:lnTo>
                  <a:pt x="579" y="11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895" name="SMARTPenAnnotation2"/>
          <p:cNvSpPr>
            <a:spLocks/>
          </p:cNvSpPr>
          <p:nvPr/>
        </p:nvSpPr>
        <p:spPr bwMode="auto">
          <a:xfrm>
            <a:off x="5768975" y="1196975"/>
            <a:ext cx="1497013" cy="117475"/>
          </a:xfrm>
          <a:custGeom>
            <a:avLst/>
            <a:gdLst>
              <a:gd name="T0" fmla="*/ 0 w 943"/>
              <a:gd name="T1" fmla="*/ 0 h 74"/>
              <a:gd name="T2" fmla="*/ 2147483647 w 943"/>
              <a:gd name="T3" fmla="*/ 2147483647 h 74"/>
              <a:gd name="T4" fmla="*/ 2147483647 w 943"/>
              <a:gd name="T5" fmla="*/ 2147483647 h 74"/>
              <a:gd name="T6" fmla="*/ 2147483647 w 943"/>
              <a:gd name="T7" fmla="*/ 2147483647 h 74"/>
              <a:gd name="T8" fmla="*/ 2147483647 w 943"/>
              <a:gd name="T9" fmla="*/ 2147483647 h 74"/>
              <a:gd name="T10" fmla="*/ 2147483647 w 943"/>
              <a:gd name="T11" fmla="*/ 2147483647 h 74"/>
              <a:gd name="T12" fmla="*/ 2147483647 w 943"/>
              <a:gd name="T13" fmla="*/ 2147483647 h 74"/>
              <a:gd name="T14" fmla="*/ 2147483647 w 943"/>
              <a:gd name="T15" fmla="*/ 2147483647 h 74"/>
              <a:gd name="T16" fmla="*/ 2147483647 w 943"/>
              <a:gd name="T17" fmla="*/ 2147483647 h 74"/>
              <a:gd name="T18" fmla="*/ 2147483647 w 943"/>
              <a:gd name="T19" fmla="*/ 2147483647 h 74"/>
              <a:gd name="T20" fmla="*/ 2147483647 w 943"/>
              <a:gd name="T21" fmla="*/ 2147483647 h 74"/>
              <a:gd name="T22" fmla="*/ 2147483647 w 943"/>
              <a:gd name="T23" fmla="*/ 2147483647 h 74"/>
              <a:gd name="T24" fmla="*/ 2147483647 w 943"/>
              <a:gd name="T25" fmla="*/ 2147483647 h 74"/>
              <a:gd name="T26" fmla="*/ 2147483647 w 943"/>
              <a:gd name="T27" fmla="*/ 2147483647 h 74"/>
              <a:gd name="T28" fmla="*/ 2147483647 w 943"/>
              <a:gd name="T29" fmla="*/ 2147483647 h 74"/>
              <a:gd name="T30" fmla="*/ 2147483647 w 943"/>
              <a:gd name="T31" fmla="*/ 2147483647 h 74"/>
              <a:gd name="T32" fmla="*/ 2147483647 w 943"/>
              <a:gd name="T33" fmla="*/ 2147483647 h 74"/>
              <a:gd name="T34" fmla="*/ 2147483647 w 943"/>
              <a:gd name="T35" fmla="*/ 2147483647 h 74"/>
              <a:gd name="T36" fmla="*/ 2147483647 w 943"/>
              <a:gd name="T37" fmla="*/ 2147483647 h 74"/>
              <a:gd name="T38" fmla="*/ 2147483647 w 943"/>
              <a:gd name="T39" fmla="*/ 2147483647 h 74"/>
              <a:gd name="T40" fmla="*/ 2147483647 w 943"/>
              <a:gd name="T41" fmla="*/ 2147483647 h 74"/>
              <a:gd name="T42" fmla="*/ 2147483647 w 943"/>
              <a:gd name="T43" fmla="*/ 2147483647 h 74"/>
              <a:gd name="T44" fmla="*/ 2147483647 w 943"/>
              <a:gd name="T45" fmla="*/ 2147483647 h 74"/>
              <a:gd name="T46" fmla="*/ 2147483647 w 943"/>
              <a:gd name="T47" fmla="*/ 2147483647 h 74"/>
              <a:gd name="T48" fmla="*/ 2147483647 w 943"/>
              <a:gd name="T49" fmla="*/ 2147483647 h 74"/>
              <a:gd name="T50" fmla="*/ 2147483647 w 943"/>
              <a:gd name="T51" fmla="*/ 2147483647 h 74"/>
              <a:gd name="T52" fmla="*/ 2147483647 w 943"/>
              <a:gd name="T53" fmla="*/ 2147483647 h 74"/>
              <a:gd name="T54" fmla="*/ 2147483647 w 943"/>
              <a:gd name="T55" fmla="*/ 2147483647 h 74"/>
              <a:gd name="T56" fmla="*/ 2147483647 w 943"/>
              <a:gd name="T57" fmla="*/ 2147483647 h 74"/>
              <a:gd name="T58" fmla="*/ 2147483647 w 943"/>
              <a:gd name="T59" fmla="*/ 2147483647 h 74"/>
              <a:gd name="T60" fmla="*/ 2147483647 w 943"/>
              <a:gd name="T61" fmla="*/ 2147483647 h 74"/>
              <a:gd name="T62" fmla="*/ 2147483647 w 943"/>
              <a:gd name="T63" fmla="*/ 2147483647 h 74"/>
              <a:gd name="T64" fmla="*/ 2147483647 w 943"/>
              <a:gd name="T65" fmla="*/ 2147483647 h 74"/>
              <a:gd name="T66" fmla="*/ 2147483647 w 943"/>
              <a:gd name="T67" fmla="*/ 2147483647 h 74"/>
              <a:gd name="T68" fmla="*/ 2147483647 w 943"/>
              <a:gd name="T69" fmla="*/ 2147483647 h 74"/>
              <a:gd name="T70" fmla="*/ 2147483647 w 943"/>
              <a:gd name="T71" fmla="*/ 2147483647 h 74"/>
              <a:gd name="T72" fmla="*/ 2147483647 w 943"/>
              <a:gd name="T73" fmla="*/ 2147483647 h 74"/>
              <a:gd name="T74" fmla="*/ 2147483647 w 943"/>
              <a:gd name="T75" fmla="*/ 2147483647 h 74"/>
              <a:gd name="T76" fmla="*/ 2147483647 w 943"/>
              <a:gd name="T77" fmla="*/ 2147483647 h 74"/>
              <a:gd name="T78" fmla="*/ 2147483647 w 943"/>
              <a:gd name="T79" fmla="*/ 2147483647 h 74"/>
              <a:gd name="T80" fmla="*/ 2147483647 w 943"/>
              <a:gd name="T81" fmla="*/ 2147483647 h 74"/>
              <a:gd name="T82" fmla="*/ 2147483647 w 943"/>
              <a:gd name="T83" fmla="*/ 2147483647 h 74"/>
              <a:gd name="T84" fmla="*/ 2147483647 w 943"/>
              <a:gd name="T85" fmla="*/ 2147483647 h 74"/>
              <a:gd name="T86" fmla="*/ 2147483647 w 943"/>
              <a:gd name="T87" fmla="*/ 2147483647 h 74"/>
              <a:gd name="T88" fmla="*/ 2147483647 w 943"/>
              <a:gd name="T89" fmla="*/ 2147483647 h 74"/>
              <a:gd name="T90" fmla="*/ 2147483647 w 943"/>
              <a:gd name="T91" fmla="*/ 2147483647 h 74"/>
              <a:gd name="T92" fmla="*/ 2147483647 w 943"/>
              <a:gd name="T93" fmla="*/ 2147483647 h 74"/>
              <a:gd name="T94" fmla="*/ 2147483647 w 943"/>
              <a:gd name="T95" fmla="*/ 2147483647 h 74"/>
              <a:gd name="T96" fmla="*/ 2147483647 w 943"/>
              <a:gd name="T97" fmla="*/ 2147483647 h 74"/>
              <a:gd name="T98" fmla="*/ 2147483647 w 943"/>
              <a:gd name="T99" fmla="*/ 214748364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43" h="74">
                <a:moveTo>
                  <a:pt x="0" y="0"/>
                </a:moveTo>
                <a:lnTo>
                  <a:pt x="9" y="3"/>
                </a:lnTo>
                <a:lnTo>
                  <a:pt x="13" y="4"/>
                </a:lnTo>
                <a:lnTo>
                  <a:pt x="16" y="6"/>
                </a:lnTo>
                <a:lnTo>
                  <a:pt x="20" y="8"/>
                </a:lnTo>
                <a:lnTo>
                  <a:pt x="25" y="9"/>
                </a:lnTo>
                <a:lnTo>
                  <a:pt x="35" y="13"/>
                </a:lnTo>
                <a:lnTo>
                  <a:pt x="41" y="15"/>
                </a:lnTo>
                <a:lnTo>
                  <a:pt x="49" y="17"/>
                </a:lnTo>
                <a:lnTo>
                  <a:pt x="57" y="19"/>
                </a:lnTo>
                <a:lnTo>
                  <a:pt x="71" y="21"/>
                </a:lnTo>
                <a:lnTo>
                  <a:pt x="83" y="22"/>
                </a:lnTo>
                <a:lnTo>
                  <a:pt x="89" y="23"/>
                </a:lnTo>
                <a:lnTo>
                  <a:pt x="95" y="25"/>
                </a:lnTo>
                <a:lnTo>
                  <a:pt x="115" y="27"/>
                </a:lnTo>
                <a:lnTo>
                  <a:pt x="130" y="29"/>
                </a:lnTo>
                <a:lnTo>
                  <a:pt x="137" y="31"/>
                </a:lnTo>
                <a:lnTo>
                  <a:pt x="159" y="33"/>
                </a:lnTo>
                <a:lnTo>
                  <a:pt x="185" y="33"/>
                </a:lnTo>
                <a:lnTo>
                  <a:pt x="212" y="33"/>
                </a:lnTo>
                <a:lnTo>
                  <a:pt x="232" y="35"/>
                </a:lnTo>
                <a:lnTo>
                  <a:pt x="257" y="37"/>
                </a:lnTo>
                <a:lnTo>
                  <a:pt x="294" y="38"/>
                </a:lnTo>
                <a:lnTo>
                  <a:pt x="417" y="39"/>
                </a:lnTo>
                <a:lnTo>
                  <a:pt x="472" y="37"/>
                </a:lnTo>
                <a:lnTo>
                  <a:pt x="506" y="36"/>
                </a:lnTo>
                <a:lnTo>
                  <a:pt x="533" y="36"/>
                </a:lnTo>
                <a:lnTo>
                  <a:pt x="555" y="36"/>
                </a:lnTo>
                <a:lnTo>
                  <a:pt x="574" y="37"/>
                </a:lnTo>
                <a:lnTo>
                  <a:pt x="621" y="38"/>
                </a:lnTo>
                <a:lnTo>
                  <a:pt x="646" y="39"/>
                </a:lnTo>
                <a:lnTo>
                  <a:pt x="698" y="41"/>
                </a:lnTo>
                <a:lnTo>
                  <a:pt x="746" y="43"/>
                </a:lnTo>
                <a:lnTo>
                  <a:pt x="781" y="44"/>
                </a:lnTo>
                <a:lnTo>
                  <a:pt x="810" y="46"/>
                </a:lnTo>
                <a:lnTo>
                  <a:pt x="823" y="47"/>
                </a:lnTo>
                <a:lnTo>
                  <a:pt x="846" y="49"/>
                </a:lnTo>
                <a:lnTo>
                  <a:pt x="866" y="50"/>
                </a:lnTo>
                <a:lnTo>
                  <a:pt x="875" y="52"/>
                </a:lnTo>
                <a:lnTo>
                  <a:pt x="893" y="55"/>
                </a:lnTo>
                <a:lnTo>
                  <a:pt x="916" y="58"/>
                </a:lnTo>
                <a:lnTo>
                  <a:pt x="924" y="60"/>
                </a:lnTo>
                <a:lnTo>
                  <a:pt x="930" y="62"/>
                </a:lnTo>
                <a:lnTo>
                  <a:pt x="935" y="64"/>
                </a:lnTo>
                <a:lnTo>
                  <a:pt x="938" y="65"/>
                </a:lnTo>
                <a:lnTo>
                  <a:pt x="940" y="67"/>
                </a:lnTo>
                <a:lnTo>
                  <a:pt x="942" y="69"/>
                </a:lnTo>
                <a:lnTo>
                  <a:pt x="942" y="70"/>
                </a:lnTo>
                <a:lnTo>
                  <a:pt x="942" y="71"/>
                </a:lnTo>
                <a:lnTo>
                  <a:pt x="939"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896" name="SMARTPenAnnotation3"/>
          <p:cNvSpPr>
            <a:spLocks/>
          </p:cNvSpPr>
          <p:nvPr/>
        </p:nvSpPr>
        <p:spPr bwMode="auto">
          <a:xfrm>
            <a:off x="5830888" y="1679575"/>
            <a:ext cx="4762" cy="1588"/>
          </a:xfrm>
          <a:custGeom>
            <a:avLst/>
            <a:gdLst>
              <a:gd name="T0" fmla="*/ 0 w 3"/>
              <a:gd name="T1" fmla="*/ 0 h 1"/>
              <a:gd name="T2" fmla="*/ 2147483647 w 3"/>
              <a:gd name="T3" fmla="*/ 0 h 1"/>
              <a:gd name="T4" fmla="*/ 0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0" y="0"/>
                </a:moveTo>
                <a:lnTo>
                  <a:pt x="2" y="0"/>
                </a:lnTo>
                <a:lnTo>
                  <a:pt x="0" y="0"/>
                </a:lnTo>
                <a:close/>
              </a:path>
            </a:pathLst>
          </a:custGeom>
          <a:noFill/>
          <a:ln w="38100" cap="flat">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897" name="SMARTPenAnnotation4"/>
          <p:cNvSpPr>
            <a:spLocks/>
          </p:cNvSpPr>
          <p:nvPr/>
        </p:nvSpPr>
        <p:spPr bwMode="auto">
          <a:xfrm>
            <a:off x="5840413" y="1643063"/>
            <a:ext cx="1036637" cy="63500"/>
          </a:xfrm>
          <a:custGeom>
            <a:avLst/>
            <a:gdLst>
              <a:gd name="T0" fmla="*/ 0 w 653"/>
              <a:gd name="T1" fmla="*/ 2147483647 h 40"/>
              <a:gd name="T2" fmla="*/ 2147483647 w 653"/>
              <a:gd name="T3" fmla="*/ 2147483647 h 40"/>
              <a:gd name="T4" fmla="*/ 2147483647 w 653"/>
              <a:gd name="T5" fmla="*/ 2147483647 h 40"/>
              <a:gd name="T6" fmla="*/ 2147483647 w 653"/>
              <a:gd name="T7" fmla="*/ 2147483647 h 40"/>
              <a:gd name="T8" fmla="*/ 2147483647 w 653"/>
              <a:gd name="T9" fmla="*/ 2147483647 h 40"/>
              <a:gd name="T10" fmla="*/ 2147483647 w 653"/>
              <a:gd name="T11" fmla="*/ 2147483647 h 40"/>
              <a:gd name="T12" fmla="*/ 2147483647 w 653"/>
              <a:gd name="T13" fmla="*/ 2147483647 h 40"/>
              <a:gd name="T14" fmla="*/ 2147483647 w 653"/>
              <a:gd name="T15" fmla="*/ 2147483647 h 40"/>
              <a:gd name="T16" fmla="*/ 2147483647 w 653"/>
              <a:gd name="T17" fmla="*/ 2147483647 h 40"/>
              <a:gd name="T18" fmla="*/ 2147483647 w 653"/>
              <a:gd name="T19" fmla="*/ 2147483647 h 40"/>
              <a:gd name="T20" fmla="*/ 2147483647 w 653"/>
              <a:gd name="T21" fmla="*/ 2147483647 h 40"/>
              <a:gd name="T22" fmla="*/ 2147483647 w 653"/>
              <a:gd name="T23" fmla="*/ 2147483647 h 40"/>
              <a:gd name="T24" fmla="*/ 2147483647 w 653"/>
              <a:gd name="T25" fmla="*/ 2147483647 h 40"/>
              <a:gd name="T26" fmla="*/ 2147483647 w 653"/>
              <a:gd name="T27" fmla="*/ 2147483647 h 40"/>
              <a:gd name="T28" fmla="*/ 2147483647 w 653"/>
              <a:gd name="T29" fmla="*/ 2147483647 h 40"/>
              <a:gd name="T30" fmla="*/ 2147483647 w 653"/>
              <a:gd name="T31" fmla="*/ 2147483647 h 40"/>
              <a:gd name="T32" fmla="*/ 2147483647 w 653"/>
              <a:gd name="T33" fmla="*/ 2147483647 h 40"/>
              <a:gd name="T34" fmla="*/ 2147483647 w 653"/>
              <a:gd name="T35" fmla="*/ 2147483647 h 40"/>
              <a:gd name="T36" fmla="*/ 2147483647 w 653"/>
              <a:gd name="T37" fmla="*/ 2147483647 h 40"/>
              <a:gd name="T38" fmla="*/ 2147483647 w 653"/>
              <a:gd name="T39" fmla="*/ 2147483647 h 40"/>
              <a:gd name="T40" fmla="*/ 2147483647 w 653"/>
              <a:gd name="T41" fmla="*/ 2147483647 h 40"/>
              <a:gd name="T42" fmla="*/ 2147483647 w 653"/>
              <a:gd name="T43" fmla="*/ 2147483647 h 40"/>
              <a:gd name="T44" fmla="*/ 2147483647 w 653"/>
              <a:gd name="T45" fmla="*/ 2147483647 h 40"/>
              <a:gd name="T46" fmla="*/ 2147483647 w 653"/>
              <a:gd name="T47" fmla="*/ 2147483647 h 40"/>
              <a:gd name="T48" fmla="*/ 2147483647 w 653"/>
              <a:gd name="T49" fmla="*/ 0 h 40"/>
              <a:gd name="T50" fmla="*/ 2147483647 w 653"/>
              <a:gd name="T51" fmla="*/ 2147483647 h 40"/>
              <a:gd name="T52" fmla="*/ 2147483647 w 653"/>
              <a:gd name="T53" fmla="*/ 2147483647 h 40"/>
              <a:gd name="T54" fmla="*/ 2147483647 w 653"/>
              <a:gd name="T55" fmla="*/ 2147483647 h 40"/>
              <a:gd name="T56" fmla="*/ 2147483647 w 653"/>
              <a:gd name="T57" fmla="*/ 2147483647 h 40"/>
              <a:gd name="T58" fmla="*/ 2147483647 w 653"/>
              <a:gd name="T59" fmla="*/ 2147483647 h 40"/>
              <a:gd name="T60" fmla="*/ 2147483647 w 653"/>
              <a:gd name="T61" fmla="*/ 2147483647 h 40"/>
              <a:gd name="T62" fmla="*/ 2147483647 w 653"/>
              <a:gd name="T63" fmla="*/ 2147483647 h 40"/>
              <a:gd name="T64" fmla="*/ 2147483647 w 653"/>
              <a:gd name="T65" fmla="*/ 2147483647 h 40"/>
              <a:gd name="T66" fmla="*/ 2147483647 w 653"/>
              <a:gd name="T67" fmla="*/ 2147483647 h 40"/>
              <a:gd name="T68" fmla="*/ 2147483647 w 653"/>
              <a:gd name="T69" fmla="*/ 2147483647 h 40"/>
              <a:gd name="T70" fmla="*/ 2147483647 w 653"/>
              <a:gd name="T71" fmla="*/ 2147483647 h 40"/>
              <a:gd name="T72" fmla="*/ 2147483647 w 653"/>
              <a:gd name="T73" fmla="*/ 2147483647 h 40"/>
              <a:gd name="T74" fmla="*/ 2147483647 w 653"/>
              <a:gd name="T75" fmla="*/ 2147483647 h 40"/>
              <a:gd name="T76" fmla="*/ 2147483647 w 653"/>
              <a:gd name="T77" fmla="*/ 2147483647 h 40"/>
              <a:gd name="T78" fmla="*/ 2147483647 w 653"/>
              <a:gd name="T79" fmla="*/ 2147483647 h 40"/>
              <a:gd name="T80" fmla="*/ 2147483647 w 653"/>
              <a:gd name="T81" fmla="*/ 2147483647 h 40"/>
              <a:gd name="T82" fmla="*/ 2147483647 w 653"/>
              <a:gd name="T83" fmla="*/ 2147483647 h 40"/>
              <a:gd name="T84" fmla="*/ 2147483647 w 653"/>
              <a:gd name="T85" fmla="*/ 2147483647 h 40"/>
              <a:gd name="T86" fmla="*/ 2147483647 w 653"/>
              <a:gd name="T87" fmla="*/ 2147483647 h 40"/>
              <a:gd name="T88" fmla="*/ 2147483647 w 653"/>
              <a:gd name="T89" fmla="*/ 2147483647 h 40"/>
              <a:gd name="T90" fmla="*/ 2147483647 w 653"/>
              <a:gd name="T91" fmla="*/ 2147483647 h 40"/>
              <a:gd name="T92" fmla="*/ 2147483647 w 653"/>
              <a:gd name="T93" fmla="*/ 2147483647 h 40"/>
              <a:gd name="T94" fmla="*/ 2147483647 w 653"/>
              <a:gd name="T95" fmla="*/ 2147483647 h 40"/>
              <a:gd name="T96" fmla="*/ 2147483647 w 653"/>
              <a:gd name="T97" fmla="*/ 2147483647 h 40"/>
              <a:gd name="T98" fmla="*/ 2147483647 w 653"/>
              <a:gd name="T99" fmla="*/ 2147483647 h 40"/>
              <a:gd name="T100" fmla="*/ 2147483647 w 653"/>
              <a:gd name="T101" fmla="*/ 2147483647 h 40"/>
              <a:gd name="T102" fmla="*/ 2147483647 w 653"/>
              <a:gd name="T103" fmla="*/ 2147483647 h 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53" h="40">
                <a:moveTo>
                  <a:pt x="0" y="28"/>
                </a:moveTo>
                <a:lnTo>
                  <a:pt x="9" y="25"/>
                </a:lnTo>
                <a:lnTo>
                  <a:pt x="13" y="24"/>
                </a:lnTo>
                <a:lnTo>
                  <a:pt x="20" y="23"/>
                </a:lnTo>
                <a:lnTo>
                  <a:pt x="30" y="23"/>
                </a:lnTo>
                <a:lnTo>
                  <a:pt x="33" y="22"/>
                </a:lnTo>
                <a:lnTo>
                  <a:pt x="35" y="21"/>
                </a:lnTo>
                <a:lnTo>
                  <a:pt x="38" y="20"/>
                </a:lnTo>
                <a:lnTo>
                  <a:pt x="42" y="19"/>
                </a:lnTo>
                <a:lnTo>
                  <a:pt x="52" y="18"/>
                </a:lnTo>
                <a:lnTo>
                  <a:pt x="57" y="17"/>
                </a:lnTo>
                <a:lnTo>
                  <a:pt x="62" y="16"/>
                </a:lnTo>
                <a:lnTo>
                  <a:pt x="68" y="14"/>
                </a:lnTo>
                <a:lnTo>
                  <a:pt x="73" y="13"/>
                </a:lnTo>
                <a:lnTo>
                  <a:pt x="84" y="12"/>
                </a:lnTo>
                <a:lnTo>
                  <a:pt x="101" y="12"/>
                </a:lnTo>
                <a:lnTo>
                  <a:pt x="110" y="11"/>
                </a:lnTo>
                <a:lnTo>
                  <a:pt x="136" y="8"/>
                </a:lnTo>
                <a:lnTo>
                  <a:pt x="150" y="7"/>
                </a:lnTo>
                <a:lnTo>
                  <a:pt x="182" y="6"/>
                </a:lnTo>
                <a:lnTo>
                  <a:pt x="219" y="6"/>
                </a:lnTo>
                <a:lnTo>
                  <a:pt x="233" y="5"/>
                </a:lnTo>
                <a:lnTo>
                  <a:pt x="283" y="2"/>
                </a:lnTo>
                <a:lnTo>
                  <a:pt x="311" y="1"/>
                </a:lnTo>
                <a:lnTo>
                  <a:pt x="347" y="0"/>
                </a:lnTo>
                <a:lnTo>
                  <a:pt x="358" y="1"/>
                </a:lnTo>
                <a:lnTo>
                  <a:pt x="369" y="2"/>
                </a:lnTo>
                <a:lnTo>
                  <a:pt x="379" y="3"/>
                </a:lnTo>
                <a:lnTo>
                  <a:pt x="389" y="4"/>
                </a:lnTo>
                <a:lnTo>
                  <a:pt x="400" y="4"/>
                </a:lnTo>
                <a:lnTo>
                  <a:pt x="411" y="5"/>
                </a:lnTo>
                <a:lnTo>
                  <a:pt x="425" y="6"/>
                </a:lnTo>
                <a:lnTo>
                  <a:pt x="470" y="9"/>
                </a:lnTo>
                <a:lnTo>
                  <a:pt x="491" y="10"/>
                </a:lnTo>
                <a:lnTo>
                  <a:pt x="501" y="11"/>
                </a:lnTo>
                <a:lnTo>
                  <a:pt x="511" y="13"/>
                </a:lnTo>
                <a:lnTo>
                  <a:pt x="521" y="14"/>
                </a:lnTo>
                <a:lnTo>
                  <a:pt x="529" y="15"/>
                </a:lnTo>
                <a:lnTo>
                  <a:pt x="546" y="16"/>
                </a:lnTo>
                <a:lnTo>
                  <a:pt x="553" y="17"/>
                </a:lnTo>
                <a:lnTo>
                  <a:pt x="560" y="18"/>
                </a:lnTo>
                <a:lnTo>
                  <a:pt x="566" y="20"/>
                </a:lnTo>
                <a:lnTo>
                  <a:pt x="573" y="21"/>
                </a:lnTo>
                <a:lnTo>
                  <a:pt x="578" y="23"/>
                </a:lnTo>
                <a:lnTo>
                  <a:pt x="584" y="25"/>
                </a:lnTo>
                <a:lnTo>
                  <a:pt x="589" y="26"/>
                </a:lnTo>
                <a:lnTo>
                  <a:pt x="594" y="27"/>
                </a:lnTo>
                <a:lnTo>
                  <a:pt x="608" y="28"/>
                </a:lnTo>
                <a:lnTo>
                  <a:pt x="614" y="28"/>
                </a:lnTo>
                <a:lnTo>
                  <a:pt x="620" y="29"/>
                </a:lnTo>
                <a:lnTo>
                  <a:pt x="626" y="31"/>
                </a:lnTo>
                <a:lnTo>
                  <a:pt x="652"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898" name="SMARTPenAnnotation5"/>
          <p:cNvSpPr>
            <a:spLocks/>
          </p:cNvSpPr>
          <p:nvPr/>
        </p:nvSpPr>
        <p:spPr bwMode="auto">
          <a:xfrm>
            <a:off x="5795963" y="2143125"/>
            <a:ext cx="2251075" cy="90488"/>
          </a:xfrm>
          <a:custGeom>
            <a:avLst/>
            <a:gdLst>
              <a:gd name="T0" fmla="*/ 0 w 1418"/>
              <a:gd name="T1" fmla="*/ 2147483647 h 57"/>
              <a:gd name="T2" fmla="*/ 2147483647 w 1418"/>
              <a:gd name="T3" fmla="*/ 2147483647 h 57"/>
              <a:gd name="T4" fmla="*/ 2147483647 w 1418"/>
              <a:gd name="T5" fmla="*/ 2147483647 h 57"/>
              <a:gd name="T6" fmla="*/ 2147483647 w 1418"/>
              <a:gd name="T7" fmla="*/ 2147483647 h 57"/>
              <a:gd name="T8" fmla="*/ 2147483647 w 1418"/>
              <a:gd name="T9" fmla="*/ 2147483647 h 57"/>
              <a:gd name="T10" fmla="*/ 2147483647 w 1418"/>
              <a:gd name="T11" fmla="*/ 0 h 57"/>
              <a:gd name="T12" fmla="*/ 2147483647 w 1418"/>
              <a:gd name="T13" fmla="*/ 0 h 57"/>
              <a:gd name="T14" fmla="*/ 2147483647 w 1418"/>
              <a:gd name="T15" fmla="*/ 2147483647 h 57"/>
              <a:gd name="T16" fmla="*/ 2147483647 w 1418"/>
              <a:gd name="T17" fmla="*/ 2147483647 h 57"/>
              <a:gd name="T18" fmla="*/ 2147483647 w 1418"/>
              <a:gd name="T19" fmla="*/ 2147483647 h 57"/>
              <a:gd name="T20" fmla="*/ 2147483647 w 1418"/>
              <a:gd name="T21" fmla="*/ 2147483647 h 57"/>
              <a:gd name="T22" fmla="*/ 2147483647 w 1418"/>
              <a:gd name="T23" fmla="*/ 2147483647 h 57"/>
              <a:gd name="T24" fmla="*/ 2147483647 w 1418"/>
              <a:gd name="T25" fmla="*/ 2147483647 h 57"/>
              <a:gd name="T26" fmla="*/ 2147483647 w 1418"/>
              <a:gd name="T27" fmla="*/ 2147483647 h 57"/>
              <a:gd name="T28" fmla="*/ 2147483647 w 1418"/>
              <a:gd name="T29" fmla="*/ 2147483647 h 57"/>
              <a:gd name="T30" fmla="*/ 2147483647 w 1418"/>
              <a:gd name="T31" fmla="*/ 2147483647 h 57"/>
              <a:gd name="T32" fmla="*/ 2147483647 w 1418"/>
              <a:gd name="T33" fmla="*/ 2147483647 h 57"/>
              <a:gd name="T34" fmla="*/ 2147483647 w 1418"/>
              <a:gd name="T35" fmla="*/ 2147483647 h 57"/>
              <a:gd name="T36" fmla="*/ 2147483647 w 1418"/>
              <a:gd name="T37" fmla="*/ 2147483647 h 57"/>
              <a:gd name="T38" fmla="*/ 2147483647 w 1418"/>
              <a:gd name="T39" fmla="*/ 2147483647 h 57"/>
              <a:gd name="T40" fmla="*/ 2147483647 w 1418"/>
              <a:gd name="T41" fmla="*/ 2147483647 h 57"/>
              <a:gd name="T42" fmla="*/ 2147483647 w 1418"/>
              <a:gd name="T43" fmla="*/ 2147483647 h 57"/>
              <a:gd name="T44" fmla="*/ 2147483647 w 1418"/>
              <a:gd name="T45" fmla="*/ 2147483647 h 57"/>
              <a:gd name="T46" fmla="*/ 2147483647 w 1418"/>
              <a:gd name="T47" fmla="*/ 2147483647 h 57"/>
              <a:gd name="T48" fmla="*/ 2147483647 w 1418"/>
              <a:gd name="T49" fmla="*/ 2147483647 h 57"/>
              <a:gd name="T50" fmla="*/ 2147483647 w 1418"/>
              <a:gd name="T51" fmla="*/ 2147483647 h 57"/>
              <a:gd name="T52" fmla="*/ 2147483647 w 1418"/>
              <a:gd name="T53" fmla="*/ 2147483647 h 57"/>
              <a:gd name="T54" fmla="*/ 2147483647 w 1418"/>
              <a:gd name="T55" fmla="*/ 2147483647 h 57"/>
              <a:gd name="T56" fmla="*/ 2147483647 w 1418"/>
              <a:gd name="T57" fmla="*/ 2147483647 h 57"/>
              <a:gd name="T58" fmla="*/ 2147483647 w 1418"/>
              <a:gd name="T59" fmla="*/ 2147483647 h 57"/>
              <a:gd name="T60" fmla="*/ 2147483647 w 1418"/>
              <a:gd name="T61" fmla="*/ 2147483647 h 57"/>
              <a:gd name="T62" fmla="*/ 2147483647 w 1418"/>
              <a:gd name="T63" fmla="*/ 2147483647 h 57"/>
              <a:gd name="T64" fmla="*/ 2147483647 w 1418"/>
              <a:gd name="T65" fmla="*/ 2147483647 h 57"/>
              <a:gd name="T66" fmla="*/ 2147483647 w 1418"/>
              <a:gd name="T67" fmla="*/ 2147483647 h 57"/>
              <a:gd name="T68" fmla="*/ 2147483647 w 1418"/>
              <a:gd name="T69" fmla="*/ 2147483647 h 57"/>
              <a:gd name="T70" fmla="*/ 2147483647 w 1418"/>
              <a:gd name="T71" fmla="*/ 2147483647 h 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18" h="57">
                <a:moveTo>
                  <a:pt x="0" y="6"/>
                </a:moveTo>
                <a:lnTo>
                  <a:pt x="92" y="6"/>
                </a:lnTo>
                <a:lnTo>
                  <a:pt x="107" y="4"/>
                </a:lnTo>
                <a:lnTo>
                  <a:pt x="114" y="3"/>
                </a:lnTo>
                <a:lnTo>
                  <a:pt x="129" y="1"/>
                </a:lnTo>
                <a:lnTo>
                  <a:pt x="162" y="0"/>
                </a:lnTo>
                <a:lnTo>
                  <a:pt x="446" y="0"/>
                </a:lnTo>
                <a:lnTo>
                  <a:pt x="608" y="6"/>
                </a:lnTo>
                <a:lnTo>
                  <a:pt x="675" y="9"/>
                </a:lnTo>
                <a:lnTo>
                  <a:pt x="710" y="10"/>
                </a:lnTo>
                <a:lnTo>
                  <a:pt x="753" y="11"/>
                </a:lnTo>
                <a:lnTo>
                  <a:pt x="767" y="12"/>
                </a:lnTo>
                <a:lnTo>
                  <a:pt x="781" y="13"/>
                </a:lnTo>
                <a:lnTo>
                  <a:pt x="794" y="14"/>
                </a:lnTo>
                <a:lnTo>
                  <a:pt x="822" y="16"/>
                </a:lnTo>
                <a:lnTo>
                  <a:pt x="865" y="17"/>
                </a:lnTo>
                <a:lnTo>
                  <a:pt x="950" y="17"/>
                </a:lnTo>
                <a:lnTo>
                  <a:pt x="1103" y="21"/>
                </a:lnTo>
                <a:lnTo>
                  <a:pt x="1135" y="22"/>
                </a:lnTo>
                <a:lnTo>
                  <a:pt x="1163" y="23"/>
                </a:lnTo>
                <a:lnTo>
                  <a:pt x="1215" y="25"/>
                </a:lnTo>
                <a:lnTo>
                  <a:pt x="1260" y="29"/>
                </a:lnTo>
                <a:lnTo>
                  <a:pt x="1296" y="31"/>
                </a:lnTo>
                <a:lnTo>
                  <a:pt x="1321" y="33"/>
                </a:lnTo>
                <a:lnTo>
                  <a:pt x="1331" y="34"/>
                </a:lnTo>
                <a:lnTo>
                  <a:pt x="1339" y="35"/>
                </a:lnTo>
                <a:lnTo>
                  <a:pt x="1346" y="36"/>
                </a:lnTo>
                <a:lnTo>
                  <a:pt x="1359" y="38"/>
                </a:lnTo>
                <a:lnTo>
                  <a:pt x="1371" y="39"/>
                </a:lnTo>
                <a:lnTo>
                  <a:pt x="1376" y="41"/>
                </a:lnTo>
                <a:lnTo>
                  <a:pt x="1380" y="42"/>
                </a:lnTo>
                <a:lnTo>
                  <a:pt x="1384" y="44"/>
                </a:lnTo>
                <a:lnTo>
                  <a:pt x="1388" y="45"/>
                </a:lnTo>
                <a:lnTo>
                  <a:pt x="1392" y="47"/>
                </a:lnTo>
                <a:lnTo>
                  <a:pt x="1397" y="49"/>
                </a:lnTo>
                <a:lnTo>
                  <a:pt x="1417"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899" name="SMARTPenAnnotation6"/>
          <p:cNvSpPr>
            <a:spLocks/>
          </p:cNvSpPr>
          <p:nvPr/>
        </p:nvSpPr>
        <p:spPr bwMode="auto">
          <a:xfrm>
            <a:off x="8180388" y="1179513"/>
            <a:ext cx="125412" cy="206375"/>
          </a:xfrm>
          <a:custGeom>
            <a:avLst/>
            <a:gdLst>
              <a:gd name="T0" fmla="*/ 0 w 79"/>
              <a:gd name="T1" fmla="*/ 0 h 130"/>
              <a:gd name="T2" fmla="*/ 0 w 79"/>
              <a:gd name="T3" fmla="*/ 2147483647 h 130"/>
              <a:gd name="T4" fmla="*/ 0 w 79"/>
              <a:gd name="T5" fmla="*/ 2147483647 h 130"/>
              <a:gd name="T6" fmla="*/ 2147483647 w 79"/>
              <a:gd name="T7" fmla="*/ 2147483647 h 130"/>
              <a:gd name="T8" fmla="*/ 2147483647 w 79"/>
              <a:gd name="T9" fmla="*/ 2147483647 h 130"/>
              <a:gd name="T10" fmla="*/ 2147483647 w 79"/>
              <a:gd name="T11" fmla="*/ 2147483647 h 130"/>
              <a:gd name="T12" fmla="*/ 2147483647 w 79"/>
              <a:gd name="T13" fmla="*/ 2147483647 h 130"/>
              <a:gd name="T14" fmla="*/ 2147483647 w 79"/>
              <a:gd name="T15" fmla="*/ 2147483647 h 130"/>
              <a:gd name="T16" fmla="*/ 2147483647 w 79"/>
              <a:gd name="T17" fmla="*/ 2147483647 h 130"/>
              <a:gd name="T18" fmla="*/ 2147483647 w 79"/>
              <a:gd name="T19" fmla="*/ 2147483647 h 130"/>
              <a:gd name="T20" fmla="*/ 2147483647 w 79"/>
              <a:gd name="T21" fmla="*/ 2147483647 h 130"/>
              <a:gd name="T22" fmla="*/ 2147483647 w 79"/>
              <a:gd name="T23" fmla="*/ 2147483647 h 130"/>
              <a:gd name="T24" fmla="*/ 2147483647 w 79"/>
              <a:gd name="T25" fmla="*/ 2147483647 h 130"/>
              <a:gd name="T26" fmla="*/ 2147483647 w 79"/>
              <a:gd name="T27" fmla="*/ 2147483647 h 130"/>
              <a:gd name="T28" fmla="*/ 2147483647 w 79"/>
              <a:gd name="T29" fmla="*/ 2147483647 h 130"/>
              <a:gd name="T30" fmla="*/ 2147483647 w 79"/>
              <a:gd name="T31" fmla="*/ 2147483647 h 130"/>
              <a:gd name="T32" fmla="*/ 2147483647 w 79"/>
              <a:gd name="T33" fmla="*/ 2147483647 h 130"/>
              <a:gd name="T34" fmla="*/ 2147483647 w 79"/>
              <a:gd name="T35" fmla="*/ 2147483647 h 130"/>
              <a:gd name="T36" fmla="*/ 2147483647 w 79"/>
              <a:gd name="T37" fmla="*/ 2147483647 h 130"/>
              <a:gd name="T38" fmla="*/ 2147483647 w 79"/>
              <a:gd name="T39" fmla="*/ 2147483647 h 130"/>
              <a:gd name="T40" fmla="*/ 2147483647 w 79"/>
              <a:gd name="T41" fmla="*/ 2147483647 h 130"/>
              <a:gd name="T42" fmla="*/ 2147483647 w 79"/>
              <a:gd name="T43" fmla="*/ 2147483647 h 130"/>
              <a:gd name="T44" fmla="*/ 2147483647 w 79"/>
              <a:gd name="T45" fmla="*/ 2147483647 h 130"/>
              <a:gd name="T46" fmla="*/ 2147483647 w 79"/>
              <a:gd name="T47" fmla="*/ 2147483647 h 130"/>
              <a:gd name="T48" fmla="*/ 2147483647 w 79"/>
              <a:gd name="T49" fmla="*/ 2147483647 h 130"/>
              <a:gd name="T50" fmla="*/ 2147483647 w 79"/>
              <a:gd name="T51" fmla="*/ 2147483647 h 130"/>
              <a:gd name="T52" fmla="*/ 2147483647 w 79"/>
              <a:gd name="T53" fmla="*/ 2147483647 h 130"/>
              <a:gd name="T54" fmla="*/ 2147483647 w 79"/>
              <a:gd name="T55" fmla="*/ 2147483647 h 130"/>
              <a:gd name="T56" fmla="*/ 2147483647 w 79"/>
              <a:gd name="T57" fmla="*/ 2147483647 h 130"/>
              <a:gd name="T58" fmla="*/ 2147483647 w 79"/>
              <a:gd name="T59" fmla="*/ 2147483647 h 130"/>
              <a:gd name="T60" fmla="*/ 2147483647 w 79"/>
              <a:gd name="T61" fmla="*/ 2147483647 h 130"/>
              <a:gd name="T62" fmla="*/ 2147483647 w 79"/>
              <a:gd name="T63" fmla="*/ 2147483647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9" h="130">
                <a:moveTo>
                  <a:pt x="0" y="0"/>
                </a:moveTo>
                <a:lnTo>
                  <a:pt x="0" y="8"/>
                </a:lnTo>
                <a:lnTo>
                  <a:pt x="0" y="12"/>
                </a:lnTo>
                <a:lnTo>
                  <a:pt x="1" y="15"/>
                </a:lnTo>
                <a:lnTo>
                  <a:pt x="4" y="21"/>
                </a:lnTo>
                <a:lnTo>
                  <a:pt x="13" y="38"/>
                </a:lnTo>
                <a:lnTo>
                  <a:pt x="15" y="40"/>
                </a:lnTo>
                <a:lnTo>
                  <a:pt x="16" y="43"/>
                </a:lnTo>
                <a:lnTo>
                  <a:pt x="18" y="45"/>
                </a:lnTo>
                <a:lnTo>
                  <a:pt x="20" y="48"/>
                </a:lnTo>
                <a:lnTo>
                  <a:pt x="22" y="51"/>
                </a:lnTo>
                <a:lnTo>
                  <a:pt x="24" y="55"/>
                </a:lnTo>
                <a:lnTo>
                  <a:pt x="28" y="62"/>
                </a:lnTo>
                <a:lnTo>
                  <a:pt x="30" y="65"/>
                </a:lnTo>
                <a:lnTo>
                  <a:pt x="31" y="68"/>
                </a:lnTo>
                <a:lnTo>
                  <a:pt x="33" y="71"/>
                </a:lnTo>
                <a:lnTo>
                  <a:pt x="35" y="73"/>
                </a:lnTo>
                <a:lnTo>
                  <a:pt x="38" y="76"/>
                </a:lnTo>
                <a:lnTo>
                  <a:pt x="41" y="79"/>
                </a:lnTo>
                <a:lnTo>
                  <a:pt x="51" y="91"/>
                </a:lnTo>
                <a:lnTo>
                  <a:pt x="53" y="93"/>
                </a:lnTo>
                <a:lnTo>
                  <a:pt x="55" y="96"/>
                </a:lnTo>
                <a:lnTo>
                  <a:pt x="57" y="100"/>
                </a:lnTo>
                <a:lnTo>
                  <a:pt x="59" y="103"/>
                </a:lnTo>
                <a:lnTo>
                  <a:pt x="61" y="105"/>
                </a:lnTo>
                <a:lnTo>
                  <a:pt x="63" y="107"/>
                </a:lnTo>
                <a:lnTo>
                  <a:pt x="65" y="110"/>
                </a:lnTo>
                <a:lnTo>
                  <a:pt x="67" y="113"/>
                </a:lnTo>
                <a:lnTo>
                  <a:pt x="69" y="117"/>
                </a:lnTo>
                <a:lnTo>
                  <a:pt x="71" y="119"/>
                </a:lnTo>
                <a:lnTo>
                  <a:pt x="73" y="122"/>
                </a:lnTo>
                <a:lnTo>
                  <a:pt x="78" y="12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00" name="SMARTPenAnnotation7"/>
          <p:cNvSpPr>
            <a:spLocks/>
          </p:cNvSpPr>
          <p:nvPr/>
        </p:nvSpPr>
        <p:spPr bwMode="auto">
          <a:xfrm>
            <a:off x="8199438" y="1098550"/>
            <a:ext cx="160337" cy="179388"/>
          </a:xfrm>
          <a:custGeom>
            <a:avLst/>
            <a:gdLst>
              <a:gd name="T0" fmla="*/ 2147483647 w 101"/>
              <a:gd name="T1" fmla="*/ 0 h 113"/>
              <a:gd name="T2" fmla="*/ 2147483647 w 101"/>
              <a:gd name="T3" fmla="*/ 2147483647 h 113"/>
              <a:gd name="T4" fmla="*/ 2147483647 w 101"/>
              <a:gd name="T5" fmla="*/ 2147483647 h 113"/>
              <a:gd name="T6" fmla="*/ 2147483647 w 101"/>
              <a:gd name="T7" fmla="*/ 2147483647 h 113"/>
              <a:gd name="T8" fmla="*/ 2147483647 w 101"/>
              <a:gd name="T9" fmla="*/ 2147483647 h 113"/>
              <a:gd name="T10" fmla="*/ 2147483647 w 101"/>
              <a:gd name="T11" fmla="*/ 2147483647 h 113"/>
              <a:gd name="T12" fmla="*/ 2147483647 w 101"/>
              <a:gd name="T13" fmla="*/ 2147483647 h 113"/>
              <a:gd name="T14" fmla="*/ 2147483647 w 101"/>
              <a:gd name="T15" fmla="*/ 2147483647 h 113"/>
              <a:gd name="T16" fmla="*/ 2147483647 w 101"/>
              <a:gd name="T17" fmla="*/ 2147483647 h 113"/>
              <a:gd name="T18" fmla="*/ 2147483647 w 101"/>
              <a:gd name="T19" fmla="*/ 2147483647 h 113"/>
              <a:gd name="T20" fmla="*/ 2147483647 w 101"/>
              <a:gd name="T21" fmla="*/ 2147483647 h 113"/>
              <a:gd name="T22" fmla="*/ 2147483647 w 101"/>
              <a:gd name="T23" fmla="*/ 2147483647 h 113"/>
              <a:gd name="T24" fmla="*/ 2147483647 w 101"/>
              <a:gd name="T25" fmla="*/ 2147483647 h 113"/>
              <a:gd name="T26" fmla="*/ 2147483647 w 101"/>
              <a:gd name="T27" fmla="*/ 2147483647 h 113"/>
              <a:gd name="T28" fmla="*/ 2147483647 w 101"/>
              <a:gd name="T29" fmla="*/ 2147483647 h 113"/>
              <a:gd name="T30" fmla="*/ 2147483647 w 101"/>
              <a:gd name="T31" fmla="*/ 2147483647 h 113"/>
              <a:gd name="T32" fmla="*/ 2147483647 w 101"/>
              <a:gd name="T33" fmla="*/ 2147483647 h 113"/>
              <a:gd name="T34" fmla="*/ 2147483647 w 101"/>
              <a:gd name="T35" fmla="*/ 2147483647 h 113"/>
              <a:gd name="T36" fmla="*/ 2147483647 w 101"/>
              <a:gd name="T37" fmla="*/ 2147483647 h 113"/>
              <a:gd name="T38" fmla="*/ 2147483647 w 101"/>
              <a:gd name="T39" fmla="*/ 2147483647 h 113"/>
              <a:gd name="T40" fmla="*/ 2147483647 w 101"/>
              <a:gd name="T41" fmla="*/ 2147483647 h 113"/>
              <a:gd name="T42" fmla="*/ 2147483647 w 101"/>
              <a:gd name="T43" fmla="*/ 2147483647 h 113"/>
              <a:gd name="T44" fmla="*/ 2147483647 w 101"/>
              <a:gd name="T45" fmla="*/ 2147483647 h 113"/>
              <a:gd name="T46" fmla="*/ 0 w 101"/>
              <a:gd name="T47" fmla="*/ 2147483647 h 113"/>
              <a:gd name="T48" fmla="*/ 0 w 101"/>
              <a:gd name="T49" fmla="*/ 2147483647 h 113"/>
              <a:gd name="T50" fmla="*/ 0 w 101"/>
              <a:gd name="T51" fmla="*/ 2147483647 h 113"/>
              <a:gd name="T52" fmla="*/ 2147483647 w 101"/>
              <a:gd name="T53" fmla="*/ 2147483647 h 113"/>
              <a:gd name="T54" fmla="*/ 2147483647 w 101"/>
              <a:gd name="T55" fmla="*/ 2147483647 h 113"/>
              <a:gd name="T56" fmla="*/ 2147483647 w 101"/>
              <a:gd name="T57" fmla="*/ 2147483647 h 113"/>
              <a:gd name="T58" fmla="*/ 2147483647 w 101"/>
              <a:gd name="T59" fmla="*/ 2147483647 h 113"/>
              <a:gd name="T60" fmla="*/ 2147483647 w 101"/>
              <a:gd name="T61" fmla="*/ 2147483647 h 113"/>
              <a:gd name="T62" fmla="*/ 2147483647 w 101"/>
              <a:gd name="T63" fmla="*/ 2147483647 h 113"/>
              <a:gd name="T64" fmla="*/ 2147483647 w 101"/>
              <a:gd name="T65" fmla="*/ 2147483647 h 113"/>
              <a:gd name="T66" fmla="*/ 2147483647 w 101"/>
              <a:gd name="T67" fmla="*/ 2147483647 h 113"/>
              <a:gd name="T68" fmla="*/ 2147483647 w 101"/>
              <a:gd name="T69" fmla="*/ 2147483647 h 113"/>
              <a:gd name="T70" fmla="*/ 2147483647 w 101"/>
              <a:gd name="T71" fmla="*/ 2147483647 h 113"/>
              <a:gd name="T72" fmla="*/ 2147483647 w 101"/>
              <a:gd name="T73" fmla="*/ 2147483647 h 113"/>
              <a:gd name="T74" fmla="*/ 2147483647 w 101"/>
              <a:gd name="T75" fmla="*/ 2147483647 h 113"/>
              <a:gd name="T76" fmla="*/ 2147483647 w 101"/>
              <a:gd name="T77" fmla="*/ 2147483647 h 113"/>
              <a:gd name="T78" fmla="*/ 2147483647 w 101"/>
              <a:gd name="T79" fmla="*/ 2147483647 h 113"/>
              <a:gd name="T80" fmla="*/ 2147483647 w 101"/>
              <a:gd name="T81" fmla="*/ 2147483647 h 113"/>
              <a:gd name="T82" fmla="*/ 2147483647 w 101"/>
              <a:gd name="T83" fmla="*/ 2147483647 h 113"/>
              <a:gd name="T84" fmla="*/ 2147483647 w 101"/>
              <a:gd name="T85" fmla="*/ 2147483647 h 113"/>
              <a:gd name="T86" fmla="*/ 2147483647 w 101"/>
              <a:gd name="T87" fmla="*/ 2147483647 h 113"/>
              <a:gd name="T88" fmla="*/ 2147483647 w 101"/>
              <a:gd name="T89" fmla="*/ 2147483647 h 113"/>
              <a:gd name="T90" fmla="*/ 2147483647 w 101"/>
              <a:gd name="T91" fmla="*/ 2147483647 h 113"/>
              <a:gd name="T92" fmla="*/ 2147483647 w 101"/>
              <a:gd name="T93" fmla="*/ 2147483647 h 113"/>
              <a:gd name="T94" fmla="*/ 2147483647 w 101"/>
              <a:gd name="T95" fmla="*/ 2147483647 h 113"/>
              <a:gd name="T96" fmla="*/ 2147483647 w 101"/>
              <a:gd name="T97" fmla="*/ 2147483647 h 113"/>
              <a:gd name="T98" fmla="*/ 2147483647 w 101"/>
              <a:gd name="T99" fmla="*/ 2147483647 h 113"/>
              <a:gd name="T100" fmla="*/ 2147483647 w 101"/>
              <a:gd name="T101" fmla="*/ 2147483647 h 113"/>
              <a:gd name="T102" fmla="*/ 2147483647 w 101"/>
              <a:gd name="T103" fmla="*/ 2147483647 h 113"/>
              <a:gd name="T104" fmla="*/ 2147483647 w 101"/>
              <a:gd name="T105" fmla="*/ 2147483647 h 113"/>
              <a:gd name="T106" fmla="*/ 2147483647 w 101"/>
              <a:gd name="T107" fmla="*/ 2147483647 h 113"/>
              <a:gd name="T108" fmla="*/ 2147483647 w 101"/>
              <a:gd name="T109" fmla="*/ 2147483647 h 113"/>
              <a:gd name="T110" fmla="*/ 2147483647 w 101"/>
              <a:gd name="T111" fmla="*/ 2147483647 h 1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1" h="113">
                <a:moveTo>
                  <a:pt x="33" y="0"/>
                </a:moveTo>
                <a:lnTo>
                  <a:pt x="23" y="5"/>
                </a:lnTo>
                <a:lnTo>
                  <a:pt x="22" y="6"/>
                </a:lnTo>
                <a:lnTo>
                  <a:pt x="22" y="8"/>
                </a:lnTo>
                <a:lnTo>
                  <a:pt x="20" y="12"/>
                </a:lnTo>
                <a:lnTo>
                  <a:pt x="18" y="13"/>
                </a:lnTo>
                <a:lnTo>
                  <a:pt x="17" y="16"/>
                </a:lnTo>
                <a:lnTo>
                  <a:pt x="15" y="19"/>
                </a:lnTo>
                <a:lnTo>
                  <a:pt x="13" y="22"/>
                </a:lnTo>
                <a:lnTo>
                  <a:pt x="12" y="25"/>
                </a:lnTo>
                <a:lnTo>
                  <a:pt x="12" y="29"/>
                </a:lnTo>
                <a:lnTo>
                  <a:pt x="11" y="32"/>
                </a:lnTo>
                <a:lnTo>
                  <a:pt x="10" y="36"/>
                </a:lnTo>
                <a:lnTo>
                  <a:pt x="9" y="39"/>
                </a:lnTo>
                <a:lnTo>
                  <a:pt x="7" y="43"/>
                </a:lnTo>
                <a:lnTo>
                  <a:pt x="6" y="47"/>
                </a:lnTo>
                <a:lnTo>
                  <a:pt x="6" y="51"/>
                </a:lnTo>
                <a:lnTo>
                  <a:pt x="5" y="54"/>
                </a:lnTo>
                <a:lnTo>
                  <a:pt x="5" y="57"/>
                </a:lnTo>
                <a:lnTo>
                  <a:pt x="5" y="60"/>
                </a:lnTo>
                <a:lnTo>
                  <a:pt x="5" y="63"/>
                </a:lnTo>
                <a:lnTo>
                  <a:pt x="3" y="77"/>
                </a:lnTo>
                <a:lnTo>
                  <a:pt x="1" y="94"/>
                </a:lnTo>
                <a:lnTo>
                  <a:pt x="0" y="100"/>
                </a:lnTo>
                <a:lnTo>
                  <a:pt x="0" y="104"/>
                </a:lnTo>
                <a:lnTo>
                  <a:pt x="0" y="107"/>
                </a:lnTo>
                <a:lnTo>
                  <a:pt x="1" y="109"/>
                </a:lnTo>
                <a:lnTo>
                  <a:pt x="4" y="112"/>
                </a:lnTo>
                <a:lnTo>
                  <a:pt x="6" y="112"/>
                </a:lnTo>
                <a:lnTo>
                  <a:pt x="7" y="112"/>
                </a:lnTo>
                <a:lnTo>
                  <a:pt x="9" y="112"/>
                </a:lnTo>
                <a:lnTo>
                  <a:pt x="10" y="111"/>
                </a:lnTo>
                <a:lnTo>
                  <a:pt x="12" y="109"/>
                </a:lnTo>
                <a:lnTo>
                  <a:pt x="15" y="108"/>
                </a:lnTo>
                <a:lnTo>
                  <a:pt x="17" y="106"/>
                </a:lnTo>
                <a:lnTo>
                  <a:pt x="21" y="105"/>
                </a:lnTo>
                <a:lnTo>
                  <a:pt x="24" y="103"/>
                </a:lnTo>
                <a:lnTo>
                  <a:pt x="27" y="103"/>
                </a:lnTo>
                <a:lnTo>
                  <a:pt x="31" y="102"/>
                </a:lnTo>
                <a:lnTo>
                  <a:pt x="34" y="102"/>
                </a:lnTo>
                <a:lnTo>
                  <a:pt x="37" y="102"/>
                </a:lnTo>
                <a:lnTo>
                  <a:pt x="39" y="101"/>
                </a:lnTo>
                <a:lnTo>
                  <a:pt x="45" y="101"/>
                </a:lnTo>
                <a:lnTo>
                  <a:pt x="59" y="101"/>
                </a:lnTo>
                <a:lnTo>
                  <a:pt x="62" y="102"/>
                </a:lnTo>
                <a:lnTo>
                  <a:pt x="65" y="103"/>
                </a:lnTo>
                <a:lnTo>
                  <a:pt x="70" y="106"/>
                </a:lnTo>
                <a:lnTo>
                  <a:pt x="72" y="106"/>
                </a:lnTo>
                <a:lnTo>
                  <a:pt x="75" y="106"/>
                </a:lnTo>
                <a:lnTo>
                  <a:pt x="77" y="107"/>
                </a:lnTo>
                <a:lnTo>
                  <a:pt x="79" y="107"/>
                </a:lnTo>
                <a:lnTo>
                  <a:pt x="81" y="108"/>
                </a:lnTo>
                <a:lnTo>
                  <a:pt x="81" y="110"/>
                </a:lnTo>
                <a:lnTo>
                  <a:pt x="84" y="111"/>
                </a:lnTo>
                <a:lnTo>
                  <a:pt x="87" y="111"/>
                </a:lnTo>
                <a:lnTo>
                  <a:pt x="100" y="11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01" name="SMARTPenAnnotation8"/>
          <p:cNvSpPr>
            <a:spLocks/>
          </p:cNvSpPr>
          <p:nvPr/>
        </p:nvSpPr>
        <p:spPr bwMode="auto">
          <a:xfrm>
            <a:off x="8375650" y="1116013"/>
            <a:ext cx="82550" cy="90487"/>
          </a:xfrm>
          <a:custGeom>
            <a:avLst/>
            <a:gdLst>
              <a:gd name="T0" fmla="*/ 0 w 52"/>
              <a:gd name="T1" fmla="*/ 0 h 57"/>
              <a:gd name="T2" fmla="*/ 0 w 52"/>
              <a:gd name="T3" fmla="*/ 2147483647 h 57"/>
              <a:gd name="T4" fmla="*/ 2147483647 w 52"/>
              <a:gd name="T5" fmla="*/ 2147483647 h 57"/>
              <a:gd name="T6" fmla="*/ 2147483647 w 52"/>
              <a:gd name="T7" fmla="*/ 2147483647 h 57"/>
              <a:gd name="T8" fmla="*/ 2147483647 w 52"/>
              <a:gd name="T9" fmla="*/ 2147483647 h 57"/>
              <a:gd name="T10" fmla="*/ 2147483647 w 52"/>
              <a:gd name="T11" fmla="*/ 2147483647 h 57"/>
              <a:gd name="T12" fmla="*/ 2147483647 w 52"/>
              <a:gd name="T13" fmla="*/ 2147483647 h 57"/>
              <a:gd name="T14" fmla="*/ 2147483647 w 52"/>
              <a:gd name="T15" fmla="*/ 2147483647 h 57"/>
              <a:gd name="T16" fmla="*/ 2147483647 w 52"/>
              <a:gd name="T17" fmla="*/ 2147483647 h 57"/>
              <a:gd name="T18" fmla="*/ 2147483647 w 52"/>
              <a:gd name="T19" fmla="*/ 2147483647 h 57"/>
              <a:gd name="T20" fmla="*/ 2147483647 w 52"/>
              <a:gd name="T21" fmla="*/ 2147483647 h 57"/>
              <a:gd name="T22" fmla="*/ 2147483647 w 52"/>
              <a:gd name="T23" fmla="*/ 2147483647 h 57"/>
              <a:gd name="T24" fmla="*/ 2147483647 w 52"/>
              <a:gd name="T25" fmla="*/ 2147483647 h 57"/>
              <a:gd name="T26" fmla="*/ 2147483647 w 52"/>
              <a:gd name="T27" fmla="*/ 2147483647 h 57"/>
              <a:gd name="T28" fmla="*/ 2147483647 w 52"/>
              <a:gd name="T29" fmla="*/ 2147483647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 h="57">
                <a:moveTo>
                  <a:pt x="0" y="0"/>
                </a:moveTo>
                <a:lnTo>
                  <a:pt x="0" y="3"/>
                </a:lnTo>
                <a:lnTo>
                  <a:pt x="1" y="5"/>
                </a:lnTo>
                <a:lnTo>
                  <a:pt x="2" y="8"/>
                </a:lnTo>
                <a:lnTo>
                  <a:pt x="3" y="11"/>
                </a:lnTo>
                <a:lnTo>
                  <a:pt x="5" y="14"/>
                </a:lnTo>
                <a:lnTo>
                  <a:pt x="8" y="18"/>
                </a:lnTo>
                <a:lnTo>
                  <a:pt x="11" y="21"/>
                </a:lnTo>
                <a:lnTo>
                  <a:pt x="14" y="24"/>
                </a:lnTo>
                <a:lnTo>
                  <a:pt x="18" y="29"/>
                </a:lnTo>
                <a:lnTo>
                  <a:pt x="24" y="35"/>
                </a:lnTo>
                <a:lnTo>
                  <a:pt x="36" y="47"/>
                </a:lnTo>
                <a:lnTo>
                  <a:pt x="38" y="49"/>
                </a:lnTo>
                <a:lnTo>
                  <a:pt x="41" y="51"/>
                </a:lnTo>
                <a:lnTo>
                  <a:pt x="51"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02" name="SMARTPenAnnotation9"/>
          <p:cNvSpPr>
            <a:spLocks/>
          </p:cNvSpPr>
          <p:nvPr/>
        </p:nvSpPr>
        <p:spPr bwMode="auto">
          <a:xfrm>
            <a:off x="8296275" y="1027113"/>
            <a:ext cx="9525" cy="1587"/>
          </a:xfrm>
          <a:custGeom>
            <a:avLst/>
            <a:gdLst>
              <a:gd name="T0" fmla="*/ 0 w 6"/>
              <a:gd name="T1" fmla="*/ 0 h 1"/>
              <a:gd name="T2" fmla="*/ 2147483647 w 6"/>
              <a:gd name="T3" fmla="*/ 0 h 1"/>
              <a:gd name="T4" fmla="*/ 0 60000 65536"/>
              <a:gd name="T5" fmla="*/ 0 60000 65536"/>
            </a:gdLst>
            <a:ahLst/>
            <a:cxnLst>
              <a:cxn ang="T4">
                <a:pos x="T0" y="T1"/>
              </a:cxn>
              <a:cxn ang="T5">
                <a:pos x="T2" y="T3"/>
              </a:cxn>
            </a:cxnLst>
            <a:rect l="0" t="0" r="r" b="b"/>
            <a:pathLst>
              <a:path w="6" h="1">
                <a:moveTo>
                  <a:pt x="0" y="0"/>
                </a:moveTo>
                <a:lnTo>
                  <a:pt x="5"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03" name="SMARTPenAnnotation10"/>
          <p:cNvSpPr>
            <a:spLocks/>
          </p:cNvSpPr>
          <p:nvPr/>
        </p:nvSpPr>
        <p:spPr bwMode="auto">
          <a:xfrm>
            <a:off x="8402638" y="866775"/>
            <a:ext cx="153987" cy="233363"/>
          </a:xfrm>
          <a:custGeom>
            <a:avLst/>
            <a:gdLst>
              <a:gd name="T0" fmla="*/ 0 w 97"/>
              <a:gd name="T1" fmla="*/ 0 h 147"/>
              <a:gd name="T2" fmla="*/ 2147483647 w 97"/>
              <a:gd name="T3" fmla="*/ 2147483647 h 147"/>
              <a:gd name="T4" fmla="*/ 2147483647 w 97"/>
              <a:gd name="T5" fmla="*/ 2147483647 h 147"/>
              <a:gd name="T6" fmla="*/ 2147483647 w 97"/>
              <a:gd name="T7" fmla="*/ 2147483647 h 147"/>
              <a:gd name="T8" fmla="*/ 2147483647 w 97"/>
              <a:gd name="T9" fmla="*/ 2147483647 h 147"/>
              <a:gd name="T10" fmla="*/ 2147483647 w 97"/>
              <a:gd name="T11" fmla="*/ 2147483647 h 147"/>
              <a:gd name="T12" fmla="*/ 2147483647 w 97"/>
              <a:gd name="T13" fmla="*/ 2147483647 h 147"/>
              <a:gd name="T14" fmla="*/ 2147483647 w 97"/>
              <a:gd name="T15" fmla="*/ 2147483647 h 147"/>
              <a:gd name="T16" fmla="*/ 2147483647 w 97"/>
              <a:gd name="T17" fmla="*/ 2147483647 h 147"/>
              <a:gd name="T18" fmla="*/ 2147483647 w 97"/>
              <a:gd name="T19" fmla="*/ 2147483647 h 147"/>
              <a:gd name="T20" fmla="*/ 2147483647 w 97"/>
              <a:gd name="T21" fmla="*/ 2147483647 h 147"/>
              <a:gd name="T22" fmla="*/ 2147483647 w 97"/>
              <a:gd name="T23" fmla="*/ 2147483647 h 147"/>
              <a:gd name="T24" fmla="*/ 2147483647 w 97"/>
              <a:gd name="T25" fmla="*/ 2147483647 h 147"/>
              <a:gd name="T26" fmla="*/ 2147483647 w 97"/>
              <a:gd name="T27" fmla="*/ 2147483647 h 147"/>
              <a:gd name="T28" fmla="*/ 2147483647 w 97"/>
              <a:gd name="T29" fmla="*/ 2147483647 h 147"/>
              <a:gd name="T30" fmla="*/ 2147483647 w 97"/>
              <a:gd name="T31" fmla="*/ 2147483647 h 147"/>
              <a:gd name="T32" fmla="*/ 2147483647 w 97"/>
              <a:gd name="T33" fmla="*/ 2147483647 h 147"/>
              <a:gd name="T34" fmla="*/ 2147483647 w 97"/>
              <a:gd name="T35" fmla="*/ 2147483647 h 147"/>
              <a:gd name="T36" fmla="*/ 2147483647 w 97"/>
              <a:gd name="T37" fmla="*/ 2147483647 h 147"/>
              <a:gd name="T38" fmla="*/ 2147483647 w 97"/>
              <a:gd name="T39" fmla="*/ 2147483647 h 147"/>
              <a:gd name="T40" fmla="*/ 2147483647 w 97"/>
              <a:gd name="T41" fmla="*/ 2147483647 h 147"/>
              <a:gd name="T42" fmla="*/ 2147483647 w 97"/>
              <a:gd name="T43" fmla="*/ 2147483647 h 147"/>
              <a:gd name="T44" fmla="*/ 2147483647 w 97"/>
              <a:gd name="T45" fmla="*/ 2147483647 h 147"/>
              <a:gd name="T46" fmla="*/ 2147483647 w 97"/>
              <a:gd name="T47" fmla="*/ 2147483647 h 147"/>
              <a:gd name="T48" fmla="*/ 2147483647 w 97"/>
              <a:gd name="T49" fmla="*/ 2147483647 h 147"/>
              <a:gd name="T50" fmla="*/ 2147483647 w 97"/>
              <a:gd name="T51" fmla="*/ 2147483647 h 147"/>
              <a:gd name="T52" fmla="*/ 2147483647 w 97"/>
              <a:gd name="T53" fmla="*/ 2147483647 h 147"/>
              <a:gd name="T54" fmla="*/ 2147483647 w 97"/>
              <a:gd name="T55" fmla="*/ 2147483647 h 147"/>
              <a:gd name="T56" fmla="*/ 2147483647 w 97"/>
              <a:gd name="T57" fmla="*/ 2147483647 h 147"/>
              <a:gd name="T58" fmla="*/ 2147483647 w 97"/>
              <a:gd name="T59" fmla="*/ 2147483647 h 147"/>
              <a:gd name="T60" fmla="*/ 2147483647 w 97"/>
              <a:gd name="T61" fmla="*/ 2147483647 h 147"/>
              <a:gd name="T62" fmla="*/ 2147483647 w 97"/>
              <a:gd name="T63" fmla="*/ 2147483647 h 147"/>
              <a:gd name="T64" fmla="*/ 2147483647 w 97"/>
              <a:gd name="T65" fmla="*/ 2147483647 h 147"/>
              <a:gd name="T66" fmla="*/ 2147483647 w 97"/>
              <a:gd name="T67" fmla="*/ 2147483647 h 147"/>
              <a:gd name="T68" fmla="*/ 2147483647 w 97"/>
              <a:gd name="T69" fmla="*/ 2147483647 h 147"/>
              <a:gd name="T70" fmla="*/ 2147483647 w 97"/>
              <a:gd name="T71" fmla="*/ 2147483647 h 147"/>
              <a:gd name="T72" fmla="*/ 2147483647 w 97"/>
              <a:gd name="T73" fmla="*/ 2147483647 h 147"/>
              <a:gd name="T74" fmla="*/ 2147483647 w 97"/>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7" h="147">
                <a:moveTo>
                  <a:pt x="0" y="0"/>
                </a:moveTo>
                <a:lnTo>
                  <a:pt x="3" y="6"/>
                </a:lnTo>
                <a:lnTo>
                  <a:pt x="5" y="7"/>
                </a:lnTo>
                <a:lnTo>
                  <a:pt x="6" y="9"/>
                </a:lnTo>
                <a:lnTo>
                  <a:pt x="8" y="9"/>
                </a:lnTo>
                <a:lnTo>
                  <a:pt x="9" y="11"/>
                </a:lnTo>
                <a:lnTo>
                  <a:pt x="10" y="14"/>
                </a:lnTo>
                <a:lnTo>
                  <a:pt x="10" y="16"/>
                </a:lnTo>
                <a:lnTo>
                  <a:pt x="12" y="20"/>
                </a:lnTo>
                <a:lnTo>
                  <a:pt x="14" y="23"/>
                </a:lnTo>
                <a:lnTo>
                  <a:pt x="17" y="26"/>
                </a:lnTo>
                <a:lnTo>
                  <a:pt x="20" y="29"/>
                </a:lnTo>
                <a:lnTo>
                  <a:pt x="22" y="32"/>
                </a:lnTo>
                <a:lnTo>
                  <a:pt x="24" y="34"/>
                </a:lnTo>
                <a:lnTo>
                  <a:pt x="26" y="37"/>
                </a:lnTo>
                <a:lnTo>
                  <a:pt x="28" y="40"/>
                </a:lnTo>
                <a:lnTo>
                  <a:pt x="30" y="44"/>
                </a:lnTo>
                <a:lnTo>
                  <a:pt x="32" y="47"/>
                </a:lnTo>
                <a:lnTo>
                  <a:pt x="36" y="54"/>
                </a:lnTo>
                <a:lnTo>
                  <a:pt x="38" y="58"/>
                </a:lnTo>
                <a:lnTo>
                  <a:pt x="41" y="62"/>
                </a:lnTo>
                <a:lnTo>
                  <a:pt x="44" y="65"/>
                </a:lnTo>
                <a:lnTo>
                  <a:pt x="48" y="70"/>
                </a:lnTo>
                <a:lnTo>
                  <a:pt x="51" y="76"/>
                </a:lnTo>
                <a:lnTo>
                  <a:pt x="58" y="88"/>
                </a:lnTo>
                <a:lnTo>
                  <a:pt x="63" y="97"/>
                </a:lnTo>
                <a:lnTo>
                  <a:pt x="66" y="102"/>
                </a:lnTo>
                <a:lnTo>
                  <a:pt x="72" y="113"/>
                </a:lnTo>
                <a:lnTo>
                  <a:pt x="75" y="117"/>
                </a:lnTo>
                <a:lnTo>
                  <a:pt x="78" y="120"/>
                </a:lnTo>
                <a:lnTo>
                  <a:pt x="80" y="123"/>
                </a:lnTo>
                <a:lnTo>
                  <a:pt x="81" y="126"/>
                </a:lnTo>
                <a:lnTo>
                  <a:pt x="83" y="130"/>
                </a:lnTo>
                <a:lnTo>
                  <a:pt x="86" y="134"/>
                </a:lnTo>
                <a:lnTo>
                  <a:pt x="87" y="136"/>
                </a:lnTo>
                <a:lnTo>
                  <a:pt x="89" y="138"/>
                </a:lnTo>
                <a:lnTo>
                  <a:pt x="90" y="140"/>
                </a:lnTo>
                <a:lnTo>
                  <a:pt x="96" y="14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04" name="SMARTPenAnnotation11"/>
          <p:cNvSpPr>
            <a:spLocks/>
          </p:cNvSpPr>
          <p:nvPr/>
        </p:nvSpPr>
        <p:spPr bwMode="auto">
          <a:xfrm>
            <a:off x="8474075" y="723900"/>
            <a:ext cx="171450" cy="242888"/>
          </a:xfrm>
          <a:custGeom>
            <a:avLst/>
            <a:gdLst>
              <a:gd name="T0" fmla="*/ 0 w 108"/>
              <a:gd name="T1" fmla="*/ 0 h 153"/>
              <a:gd name="T2" fmla="*/ 0 w 108"/>
              <a:gd name="T3" fmla="*/ 2147483647 h 153"/>
              <a:gd name="T4" fmla="*/ 2147483647 w 108"/>
              <a:gd name="T5" fmla="*/ 2147483647 h 153"/>
              <a:gd name="T6" fmla="*/ 2147483647 w 108"/>
              <a:gd name="T7" fmla="*/ 2147483647 h 153"/>
              <a:gd name="T8" fmla="*/ 2147483647 w 108"/>
              <a:gd name="T9" fmla="*/ 2147483647 h 153"/>
              <a:gd name="T10" fmla="*/ 2147483647 w 108"/>
              <a:gd name="T11" fmla="*/ 2147483647 h 153"/>
              <a:gd name="T12" fmla="*/ 2147483647 w 108"/>
              <a:gd name="T13" fmla="*/ 2147483647 h 153"/>
              <a:gd name="T14" fmla="*/ 2147483647 w 108"/>
              <a:gd name="T15" fmla="*/ 2147483647 h 153"/>
              <a:gd name="T16" fmla="*/ 2147483647 w 108"/>
              <a:gd name="T17" fmla="*/ 2147483647 h 153"/>
              <a:gd name="T18" fmla="*/ 2147483647 w 108"/>
              <a:gd name="T19" fmla="*/ 2147483647 h 153"/>
              <a:gd name="T20" fmla="*/ 2147483647 w 108"/>
              <a:gd name="T21" fmla="*/ 2147483647 h 153"/>
              <a:gd name="T22" fmla="*/ 2147483647 w 108"/>
              <a:gd name="T23" fmla="*/ 2147483647 h 153"/>
              <a:gd name="T24" fmla="*/ 2147483647 w 108"/>
              <a:gd name="T25" fmla="*/ 2147483647 h 153"/>
              <a:gd name="T26" fmla="*/ 2147483647 w 108"/>
              <a:gd name="T27" fmla="*/ 2147483647 h 153"/>
              <a:gd name="T28" fmla="*/ 2147483647 w 108"/>
              <a:gd name="T29" fmla="*/ 2147483647 h 153"/>
              <a:gd name="T30" fmla="*/ 2147483647 w 108"/>
              <a:gd name="T31" fmla="*/ 2147483647 h 153"/>
              <a:gd name="T32" fmla="*/ 2147483647 w 108"/>
              <a:gd name="T33" fmla="*/ 2147483647 h 153"/>
              <a:gd name="T34" fmla="*/ 2147483647 w 108"/>
              <a:gd name="T35" fmla="*/ 2147483647 h 153"/>
              <a:gd name="T36" fmla="*/ 2147483647 w 108"/>
              <a:gd name="T37" fmla="*/ 2147483647 h 153"/>
              <a:gd name="T38" fmla="*/ 2147483647 w 108"/>
              <a:gd name="T39" fmla="*/ 2147483647 h 153"/>
              <a:gd name="T40" fmla="*/ 2147483647 w 108"/>
              <a:gd name="T41" fmla="*/ 2147483647 h 153"/>
              <a:gd name="T42" fmla="*/ 2147483647 w 108"/>
              <a:gd name="T43" fmla="*/ 2147483647 h 1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8" h="153">
                <a:moveTo>
                  <a:pt x="0" y="0"/>
                </a:moveTo>
                <a:lnTo>
                  <a:pt x="0" y="12"/>
                </a:lnTo>
                <a:lnTo>
                  <a:pt x="3" y="17"/>
                </a:lnTo>
                <a:lnTo>
                  <a:pt x="7" y="25"/>
                </a:lnTo>
                <a:lnTo>
                  <a:pt x="12" y="33"/>
                </a:lnTo>
                <a:lnTo>
                  <a:pt x="16" y="40"/>
                </a:lnTo>
                <a:lnTo>
                  <a:pt x="22" y="51"/>
                </a:lnTo>
                <a:lnTo>
                  <a:pt x="26" y="56"/>
                </a:lnTo>
                <a:lnTo>
                  <a:pt x="33" y="67"/>
                </a:lnTo>
                <a:lnTo>
                  <a:pt x="39" y="76"/>
                </a:lnTo>
                <a:lnTo>
                  <a:pt x="62" y="108"/>
                </a:lnTo>
                <a:lnTo>
                  <a:pt x="67" y="116"/>
                </a:lnTo>
                <a:lnTo>
                  <a:pt x="71" y="122"/>
                </a:lnTo>
                <a:lnTo>
                  <a:pt x="74" y="127"/>
                </a:lnTo>
                <a:lnTo>
                  <a:pt x="77" y="131"/>
                </a:lnTo>
                <a:lnTo>
                  <a:pt x="80" y="134"/>
                </a:lnTo>
                <a:lnTo>
                  <a:pt x="82" y="137"/>
                </a:lnTo>
                <a:lnTo>
                  <a:pt x="86" y="139"/>
                </a:lnTo>
                <a:lnTo>
                  <a:pt x="89" y="141"/>
                </a:lnTo>
                <a:lnTo>
                  <a:pt x="92" y="143"/>
                </a:lnTo>
                <a:lnTo>
                  <a:pt x="96" y="146"/>
                </a:lnTo>
                <a:lnTo>
                  <a:pt x="107" y="15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05" name="SMARTPenAnnotation12"/>
          <p:cNvSpPr>
            <a:spLocks/>
          </p:cNvSpPr>
          <p:nvPr/>
        </p:nvSpPr>
        <p:spPr bwMode="auto">
          <a:xfrm>
            <a:off x="8618538" y="706438"/>
            <a:ext cx="107950" cy="161925"/>
          </a:xfrm>
          <a:custGeom>
            <a:avLst/>
            <a:gdLst>
              <a:gd name="T0" fmla="*/ 2147483647 w 68"/>
              <a:gd name="T1" fmla="*/ 2147483647 h 102"/>
              <a:gd name="T2" fmla="*/ 2147483647 w 68"/>
              <a:gd name="T3" fmla="*/ 2147483647 h 102"/>
              <a:gd name="T4" fmla="*/ 2147483647 w 68"/>
              <a:gd name="T5" fmla="*/ 2147483647 h 102"/>
              <a:gd name="T6" fmla="*/ 2147483647 w 68"/>
              <a:gd name="T7" fmla="*/ 2147483647 h 102"/>
              <a:gd name="T8" fmla="*/ 2147483647 w 68"/>
              <a:gd name="T9" fmla="*/ 2147483647 h 102"/>
              <a:gd name="T10" fmla="*/ 2147483647 w 68"/>
              <a:gd name="T11" fmla="*/ 2147483647 h 102"/>
              <a:gd name="T12" fmla="*/ 2147483647 w 68"/>
              <a:gd name="T13" fmla="*/ 2147483647 h 102"/>
              <a:gd name="T14" fmla="*/ 2147483647 w 68"/>
              <a:gd name="T15" fmla="*/ 2147483647 h 102"/>
              <a:gd name="T16" fmla="*/ 2147483647 w 68"/>
              <a:gd name="T17" fmla="*/ 2147483647 h 102"/>
              <a:gd name="T18" fmla="*/ 2147483647 w 68"/>
              <a:gd name="T19" fmla="*/ 2147483647 h 102"/>
              <a:gd name="T20" fmla="*/ 2147483647 w 68"/>
              <a:gd name="T21" fmla="*/ 2147483647 h 102"/>
              <a:gd name="T22" fmla="*/ 2147483647 w 68"/>
              <a:gd name="T23" fmla="*/ 2147483647 h 102"/>
              <a:gd name="T24" fmla="*/ 2147483647 w 68"/>
              <a:gd name="T25" fmla="*/ 2147483647 h 102"/>
              <a:gd name="T26" fmla="*/ 2147483647 w 68"/>
              <a:gd name="T27" fmla="*/ 2147483647 h 102"/>
              <a:gd name="T28" fmla="*/ 2147483647 w 68"/>
              <a:gd name="T29" fmla="*/ 2147483647 h 102"/>
              <a:gd name="T30" fmla="*/ 2147483647 w 68"/>
              <a:gd name="T31" fmla="*/ 2147483647 h 102"/>
              <a:gd name="T32" fmla="*/ 2147483647 w 68"/>
              <a:gd name="T33" fmla="*/ 2147483647 h 102"/>
              <a:gd name="T34" fmla="*/ 2147483647 w 68"/>
              <a:gd name="T35" fmla="*/ 2147483647 h 102"/>
              <a:gd name="T36" fmla="*/ 2147483647 w 68"/>
              <a:gd name="T37" fmla="*/ 2147483647 h 102"/>
              <a:gd name="T38" fmla="*/ 2147483647 w 68"/>
              <a:gd name="T39" fmla="*/ 2147483647 h 102"/>
              <a:gd name="T40" fmla="*/ 2147483647 w 68"/>
              <a:gd name="T41" fmla="*/ 2147483647 h 102"/>
              <a:gd name="T42" fmla="*/ 2147483647 w 68"/>
              <a:gd name="T43" fmla="*/ 2147483647 h 102"/>
              <a:gd name="T44" fmla="*/ 2147483647 w 68"/>
              <a:gd name="T45" fmla="*/ 2147483647 h 102"/>
              <a:gd name="T46" fmla="*/ 2147483647 w 68"/>
              <a:gd name="T47" fmla="*/ 2147483647 h 102"/>
              <a:gd name="T48" fmla="*/ 2147483647 w 68"/>
              <a:gd name="T49" fmla="*/ 2147483647 h 102"/>
              <a:gd name="T50" fmla="*/ 2147483647 w 68"/>
              <a:gd name="T51" fmla="*/ 2147483647 h 102"/>
              <a:gd name="T52" fmla="*/ 2147483647 w 68"/>
              <a:gd name="T53" fmla="*/ 2147483647 h 102"/>
              <a:gd name="T54" fmla="*/ 2147483647 w 68"/>
              <a:gd name="T55" fmla="*/ 2147483647 h 102"/>
              <a:gd name="T56" fmla="*/ 0 w 68"/>
              <a:gd name="T57" fmla="*/ 2147483647 h 102"/>
              <a:gd name="T58" fmla="*/ 0 w 68"/>
              <a:gd name="T59" fmla="*/ 2147483647 h 102"/>
              <a:gd name="T60" fmla="*/ 2147483647 w 68"/>
              <a:gd name="T61" fmla="*/ 2147483647 h 102"/>
              <a:gd name="T62" fmla="*/ 2147483647 w 68"/>
              <a:gd name="T63" fmla="*/ 2147483647 h 102"/>
              <a:gd name="T64" fmla="*/ 2147483647 w 68"/>
              <a:gd name="T65" fmla="*/ 2147483647 h 102"/>
              <a:gd name="T66" fmla="*/ 2147483647 w 68"/>
              <a:gd name="T67" fmla="*/ 2147483647 h 102"/>
              <a:gd name="T68" fmla="*/ 2147483647 w 68"/>
              <a:gd name="T69" fmla="*/ 2147483647 h 102"/>
              <a:gd name="T70" fmla="*/ 2147483647 w 68"/>
              <a:gd name="T71" fmla="*/ 2147483647 h 102"/>
              <a:gd name="T72" fmla="*/ 2147483647 w 68"/>
              <a:gd name="T73" fmla="*/ 2147483647 h 102"/>
              <a:gd name="T74" fmla="*/ 2147483647 w 68"/>
              <a:gd name="T75" fmla="*/ 2147483647 h 102"/>
              <a:gd name="T76" fmla="*/ 2147483647 w 68"/>
              <a:gd name="T77" fmla="*/ 2147483647 h 102"/>
              <a:gd name="T78" fmla="*/ 2147483647 w 68"/>
              <a:gd name="T79" fmla="*/ 2147483647 h 1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102">
                <a:moveTo>
                  <a:pt x="39" y="84"/>
                </a:moveTo>
                <a:lnTo>
                  <a:pt x="41" y="78"/>
                </a:lnTo>
                <a:lnTo>
                  <a:pt x="42" y="75"/>
                </a:lnTo>
                <a:lnTo>
                  <a:pt x="43" y="73"/>
                </a:lnTo>
                <a:lnTo>
                  <a:pt x="43" y="71"/>
                </a:lnTo>
                <a:lnTo>
                  <a:pt x="44" y="70"/>
                </a:lnTo>
                <a:lnTo>
                  <a:pt x="45" y="69"/>
                </a:lnTo>
                <a:lnTo>
                  <a:pt x="47" y="68"/>
                </a:lnTo>
                <a:lnTo>
                  <a:pt x="48" y="67"/>
                </a:lnTo>
                <a:lnTo>
                  <a:pt x="50" y="66"/>
                </a:lnTo>
                <a:lnTo>
                  <a:pt x="52" y="64"/>
                </a:lnTo>
                <a:lnTo>
                  <a:pt x="54" y="62"/>
                </a:lnTo>
                <a:lnTo>
                  <a:pt x="55" y="59"/>
                </a:lnTo>
                <a:lnTo>
                  <a:pt x="57" y="56"/>
                </a:lnTo>
                <a:lnTo>
                  <a:pt x="59" y="53"/>
                </a:lnTo>
                <a:lnTo>
                  <a:pt x="61" y="51"/>
                </a:lnTo>
                <a:lnTo>
                  <a:pt x="63" y="49"/>
                </a:lnTo>
                <a:lnTo>
                  <a:pt x="64" y="46"/>
                </a:lnTo>
                <a:lnTo>
                  <a:pt x="65" y="43"/>
                </a:lnTo>
                <a:lnTo>
                  <a:pt x="66" y="40"/>
                </a:lnTo>
                <a:lnTo>
                  <a:pt x="66" y="36"/>
                </a:lnTo>
                <a:lnTo>
                  <a:pt x="66" y="33"/>
                </a:lnTo>
                <a:lnTo>
                  <a:pt x="66" y="26"/>
                </a:lnTo>
                <a:lnTo>
                  <a:pt x="67" y="21"/>
                </a:lnTo>
                <a:lnTo>
                  <a:pt x="66" y="19"/>
                </a:lnTo>
                <a:lnTo>
                  <a:pt x="65" y="17"/>
                </a:lnTo>
                <a:lnTo>
                  <a:pt x="64" y="15"/>
                </a:lnTo>
                <a:lnTo>
                  <a:pt x="62" y="13"/>
                </a:lnTo>
                <a:lnTo>
                  <a:pt x="60" y="11"/>
                </a:lnTo>
                <a:lnTo>
                  <a:pt x="59" y="9"/>
                </a:lnTo>
                <a:lnTo>
                  <a:pt x="55" y="5"/>
                </a:lnTo>
                <a:lnTo>
                  <a:pt x="53" y="3"/>
                </a:lnTo>
                <a:lnTo>
                  <a:pt x="52" y="2"/>
                </a:lnTo>
                <a:lnTo>
                  <a:pt x="50" y="1"/>
                </a:lnTo>
                <a:lnTo>
                  <a:pt x="48" y="0"/>
                </a:lnTo>
                <a:lnTo>
                  <a:pt x="45" y="1"/>
                </a:lnTo>
                <a:lnTo>
                  <a:pt x="42" y="2"/>
                </a:lnTo>
                <a:lnTo>
                  <a:pt x="39" y="3"/>
                </a:lnTo>
                <a:lnTo>
                  <a:pt x="37" y="3"/>
                </a:lnTo>
                <a:lnTo>
                  <a:pt x="34" y="4"/>
                </a:lnTo>
                <a:lnTo>
                  <a:pt x="32" y="4"/>
                </a:lnTo>
                <a:lnTo>
                  <a:pt x="29" y="5"/>
                </a:lnTo>
                <a:lnTo>
                  <a:pt x="26" y="6"/>
                </a:lnTo>
                <a:lnTo>
                  <a:pt x="23" y="8"/>
                </a:lnTo>
                <a:lnTo>
                  <a:pt x="20" y="9"/>
                </a:lnTo>
                <a:lnTo>
                  <a:pt x="17" y="11"/>
                </a:lnTo>
                <a:lnTo>
                  <a:pt x="15" y="13"/>
                </a:lnTo>
                <a:lnTo>
                  <a:pt x="13" y="15"/>
                </a:lnTo>
                <a:lnTo>
                  <a:pt x="11" y="18"/>
                </a:lnTo>
                <a:lnTo>
                  <a:pt x="9" y="21"/>
                </a:lnTo>
                <a:lnTo>
                  <a:pt x="7" y="24"/>
                </a:lnTo>
                <a:lnTo>
                  <a:pt x="7" y="26"/>
                </a:lnTo>
                <a:lnTo>
                  <a:pt x="6" y="29"/>
                </a:lnTo>
                <a:lnTo>
                  <a:pt x="5" y="31"/>
                </a:lnTo>
                <a:lnTo>
                  <a:pt x="4" y="34"/>
                </a:lnTo>
                <a:lnTo>
                  <a:pt x="2" y="38"/>
                </a:lnTo>
                <a:lnTo>
                  <a:pt x="1" y="41"/>
                </a:lnTo>
                <a:lnTo>
                  <a:pt x="0" y="45"/>
                </a:lnTo>
                <a:lnTo>
                  <a:pt x="0" y="48"/>
                </a:lnTo>
                <a:lnTo>
                  <a:pt x="0" y="51"/>
                </a:lnTo>
                <a:lnTo>
                  <a:pt x="1" y="54"/>
                </a:lnTo>
                <a:lnTo>
                  <a:pt x="2" y="56"/>
                </a:lnTo>
                <a:lnTo>
                  <a:pt x="3" y="59"/>
                </a:lnTo>
                <a:lnTo>
                  <a:pt x="4" y="62"/>
                </a:lnTo>
                <a:lnTo>
                  <a:pt x="4" y="66"/>
                </a:lnTo>
                <a:lnTo>
                  <a:pt x="5" y="69"/>
                </a:lnTo>
                <a:lnTo>
                  <a:pt x="6" y="71"/>
                </a:lnTo>
                <a:lnTo>
                  <a:pt x="8" y="74"/>
                </a:lnTo>
                <a:lnTo>
                  <a:pt x="9" y="76"/>
                </a:lnTo>
                <a:lnTo>
                  <a:pt x="11" y="78"/>
                </a:lnTo>
                <a:lnTo>
                  <a:pt x="13" y="80"/>
                </a:lnTo>
                <a:lnTo>
                  <a:pt x="15" y="82"/>
                </a:lnTo>
                <a:lnTo>
                  <a:pt x="21" y="89"/>
                </a:lnTo>
                <a:lnTo>
                  <a:pt x="24" y="91"/>
                </a:lnTo>
                <a:lnTo>
                  <a:pt x="26" y="92"/>
                </a:lnTo>
                <a:lnTo>
                  <a:pt x="28" y="93"/>
                </a:lnTo>
                <a:lnTo>
                  <a:pt x="32" y="94"/>
                </a:lnTo>
                <a:lnTo>
                  <a:pt x="43" y="97"/>
                </a:lnTo>
                <a:lnTo>
                  <a:pt x="48" y="98"/>
                </a:lnTo>
                <a:lnTo>
                  <a:pt x="52" y="99"/>
                </a:lnTo>
                <a:lnTo>
                  <a:pt x="61" y="10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06" name="SMARTPenAnnotation13"/>
          <p:cNvSpPr>
            <a:spLocks/>
          </p:cNvSpPr>
          <p:nvPr/>
        </p:nvSpPr>
        <p:spPr bwMode="auto">
          <a:xfrm>
            <a:off x="8734425" y="415925"/>
            <a:ext cx="134938" cy="377825"/>
          </a:xfrm>
          <a:custGeom>
            <a:avLst/>
            <a:gdLst>
              <a:gd name="T0" fmla="*/ 2147483647 w 85"/>
              <a:gd name="T1" fmla="*/ 2147483647 h 238"/>
              <a:gd name="T2" fmla="*/ 2147483647 w 85"/>
              <a:gd name="T3" fmla="*/ 2147483647 h 238"/>
              <a:gd name="T4" fmla="*/ 2147483647 w 85"/>
              <a:gd name="T5" fmla="*/ 2147483647 h 238"/>
              <a:gd name="T6" fmla="*/ 2147483647 w 85"/>
              <a:gd name="T7" fmla="*/ 2147483647 h 238"/>
              <a:gd name="T8" fmla="*/ 2147483647 w 85"/>
              <a:gd name="T9" fmla="*/ 2147483647 h 238"/>
              <a:gd name="T10" fmla="*/ 2147483647 w 85"/>
              <a:gd name="T11" fmla="*/ 2147483647 h 238"/>
              <a:gd name="T12" fmla="*/ 2147483647 w 85"/>
              <a:gd name="T13" fmla="*/ 2147483647 h 238"/>
              <a:gd name="T14" fmla="*/ 2147483647 w 85"/>
              <a:gd name="T15" fmla="*/ 2147483647 h 238"/>
              <a:gd name="T16" fmla="*/ 2147483647 w 85"/>
              <a:gd name="T17" fmla="*/ 2147483647 h 238"/>
              <a:gd name="T18" fmla="*/ 2147483647 w 85"/>
              <a:gd name="T19" fmla="*/ 2147483647 h 238"/>
              <a:gd name="T20" fmla="*/ 2147483647 w 85"/>
              <a:gd name="T21" fmla="*/ 2147483647 h 238"/>
              <a:gd name="T22" fmla="*/ 2147483647 w 85"/>
              <a:gd name="T23" fmla="*/ 2147483647 h 238"/>
              <a:gd name="T24" fmla="*/ 2147483647 w 85"/>
              <a:gd name="T25" fmla="*/ 2147483647 h 238"/>
              <a:gd name="T26" fmla="*/ 0 w 85"/>
              <a:gd name="T27" fmla="*/ 2147483647 h 238"/>
              <a:gd name="T28" fmla="*/ 0 w 85"/>
              <a:gd name="T29" fmla="*/ 2147483647 h 238"/>
              <a:gd name="T30" fmla="*/ 2147483647 w 85"/>
              <a:gd name="T31" fmla="*/ 2147483647 h 238"/>
              <a:gd name="T32" fmla="*/ 2147483647 w 85"/>
              <a:gd name="T33" fmla="*/ 2147483647 h 238"/>
              <a:gd name="T34" fmla="*/ 2147483647 w 85"/>
              <a:gd name="T35" fmla="*/ 2147483647 h 238"/>
              <a:gd name="T36" fmla="*/ 2147483647 w 85"/>
              <a:gd name="T37" fmla="*/ 2147483647 h 238"/>
              <a:gd name="T38" fmla="*/ 2147483647 w 85"/>
              <a:gd name="T39" fmla="*/ 2147483647 h 238"/>
              <a:gd name="T40" fmla="*/ 2147483647 w 85"/>
              <a:gd name="T41" fmla="*/ 2147483647 h 238"/>
              <a:gd name="T42" fmla="*/ 2147483647 w 85"/>
              <a:gd name="T43" fmla="*/ 2147483647 h 238"/>
              <a:gd name="T44" fmla="*/ 2147483647 w 85"/>
              <a:gd name="T45" fmla="*/ 2147483647 h 238"/>
              <a:gd name="T46" fmla="*/ 2147483647 w 85"/>
              <a:gd name="T47" fmla="*/ 2147483647 h 238"/>
              <a:gd name="T48" fmla="*/ 2147483647 w 85"/>
              <a:gd name="T49" fmla="*/ 2147483647 h 238"/>
              <a:gd name="T50" fmla="*/ 2147483647 w 85"/>
              <a:gd name="T51" fmla="*/ 2147483647 h 238"/>
              <a:gd name="T52" fmla="*/ 2147483647 w 85"/>
              <a:gd name="T53" fmla="*/ 2147483647 h 238"/>
              <a:gd name="T54" fmla="*/ 2147483647 w 85"/>
              <a:gd name="T55" fmla="*/ 2147483647 h 238"/>
              <a:gd name="T56" fmla="*/ 2147483647 w 85"/>
              <a:gd name="T57" fmla="*/ 2147483647 h 238"/>
              <a:gd name="T58" fmla="*/ 2147483647 w 85"/>
              <a:gd name="T59" fmla="*/ 2147483647 h 238"/>
              <a:gd name="T60" fmla="*/ 2147483647 w 85"/>
              <a:gd name="T61" fmla="*/ 2147483647 h 238"/>
              <a:gd name="T62" fmla="*/ 2147483647 w 85"/>
              <a:gd name="T63" fmla="*/ 2147483647 h 238"/>
              <a:gd name="T64" fmla="*/ 2147483647 w 85"/>
              <a:gd name="T65" fmla="*/ 2147483647 h 238"/>
              <a:gd name="T66" fmla="*/ 2147483647 w 85"/>
              <a:gd name="T67" fmla="*/ 2147483647 h 238"/>
              <a:gd name="T68" fmla="*/ 2147483647 w 85"/>
              <a:gd name="T69" fmla="*/ 2147483647 h 238"/>
              <a:gd name="T70" fmla="*/ 2147483647 w 85"/>
              <a:gd name="T71" fmla="*/ 2147483647 h 238"/>
              <a:gd name="T72" fmla="*/ 2147483647 w 85"/>
              <a:gd name="T73" fmla="*/ 2147483647 h 238"/>
              <a:gd name="T74" fmla="*/ 2147483647 w 85"/>
              <a:gd name="T75" fmla="*/ 2147483647 h 238"/>
              <a:gd name="T76" fmla="*/ 2147483647 w 85"/>
              <a:gd name="T77" fmla="*/ 0 h 238"/>
              <a:gd name="T78" fmla="*/ 2147483647 w 85"/>
              <a:gd name="T79" fmla="*/ 2147483647 h 238"/>
              <a:gd name="T80" fmla="*/ 2147483647 w 85"/>
              <a:gd name="T81" fmla="*/ 2147483647 h 238"/>
              <a:gd name="T82" fmla="*/ 2147483647 w 85"/>
              <a:gd name="T83" fmla="*/ 2147483647 h 238"/>
              <a:gd name="T84" fmla="*/ 2147483647 w 85"/>
              <a:gd name="T85" fmla="*/ 2147483647 h 238"/>
              <a:gd name="T86" fmla="*/ 2147483647 w 85"/>
              <a:gd name="T87" fmla="*/ 2147483647 h 238"/>
              <a:gd name="T88" fmla="*/ 2147483647 w 85"/>
              <a:gd name="T89" fmla="*/ 2147483647 h 238"/>
              <a:gd name="T90" fmla="*/ 2147483647 w 85"/>
              <a:gd name="T91" fmla="*/ 2147483647 h 238"/>
              <a:gd name="T92" fmla="*/ 2147483647 w 85"/>
              <a:gd name="T93" fmla="*/ 2147483647 h 238"/>
              <a:gd name="T94" fmla="*/ 2147483647 w 85"/>
              <a:gd name="T95" fmla="*/ 2147483647 h 238"/>
              <a:gd name="T96" fmla="*/ 2147483647 w 85"/>
              <a:gd name="T97" fmla="*/ 2147483647 h 238"/>
              <a:gd name="T98" fmla="*/ 2147483647 w 85"/>
              <a:gd name="T99" fmla="*/ 2147483647 h 238"/>
              <a:gd name="T100" fmla="*/ 2147483647 w 85"/>
              <a:gd name="T101" fmla="*/ 2147483647 h 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 h="238">
                <a:moveTo>
                  <a:pt x="44" y="126"/>
                </a:moveTo>
                <a:lnTo>
                  <a:pt x="38" y="123"/>
                </a:lnTo>
                <a:lnTo>
                  <a:pt x="37" y="122"/>
                </a:lnTo>
                <a:lnTo>
                  <a:pt x="35" y="120"/>
                </a:lnTo>
                <a:lnTo>
                  <a:pt x="35" y="118"/>
                </a:lnTo>
                <a:lnTo>
                  <a:pt x="33" y="117"/>
                </a:lnTo>
                <a:lnTo>
                  <a:pt x="32" y="116"/>
                </a:lnTo>
                <a:lnTo>
                  <a:pt x="30" y="116"/>
                </a:lnTo>
                <a:lnTo>
                  <a:pt x="29" y="116"/>
                </a:lnTo>
                <a:lnTo>
                  <a:pt x="27" y="117"/>
                </a:lnTo>
                <a:lnTo>
                  <a:pt x="25" y="118"/>
                </a:lnTo>
                <a:lnTo>
                  <a:pt x="23" y="119"/>
                </a:lnTo>
                <a:lnTo>
                  <a:pt x="22" y="119"/>
                </a:lnTo>
                <a:lnTo>
                  <a:pt x="20" y="120"/>
                </a:lnTo>
                <a:lnTo>
                  <a:pt x="19" y="121"/>
                </a:lnTo>
                <a:lnTo>
                  <a:pt x="18" y="122"/>
                </a:lnTo>
                <a:lnTo>
                  <a:pt x="17" y="123"/>
                </a:lnTo>
                <a:lnTo>
                  <a:pt x="15" y="127"/>
                </a:lnTo>
                <a:lnTo>
                  <a:pt x="13" y="128"/>
                </a:lnTo>
                <a:lnTo>
                  <a:pt x="12" y="131"/>
                </a:lnTo>
                <a:lnTo>
                  <a:pt x="10" y="134"/>
                </a:lnTo>
                <a:lnTo>
                  <a:pt x="8" y="137"/>
                </a:lnTo>
                <a:lnTo>
                  <a:pt x="7" y="141"/>
                </a:lnTo>
                <a:lnTo>
                  <a:pt x="5" y="147"/>
                </a:lnTo>
                <a:lnTo>
                  <a:pt x="3" y="153"/>
                </a:lnTo>
                <a:lnTo>
                  <a:pt x="2" y="158"/>
                </a:lnTo>
                <a:lnTo>
                  <a:pt x="1" y="163"/>
                </a:lnTo>
                <a:lnTo>
                  <a:pt x="0" y="168"/>
                </a:lnTo>
                <a:lnTo>
                  <a:pt x="0" y="173"/>
                </a:lnTo>
                <a:lnTo>
                  <a:pt x="0" y="178"/>
                </a:lnTo>
                <a:lnTo>
                  <a:pt x="0" y="183"/>
                </a:lnTo>
                <a:lnTo>
                  <a:pt x="1" y="190"/>
                </a:lnTo>
                <a:lnTo>
                  <a:pt x="3" y="199"/>
                </a:lnTo>
                <a:lnTo>
                  <a:pt x="5" y="208"/>
                </a:lnTo>
                <a:lnTo>
                  <a:pt x="7" y="215"/>
                </a:lnTo>
                <a:lnTo>
                  <a:pt x="8" y="221"/>
                </a:lnTo>
                <a:lnTo>
                  <a:pt x="9" y="225"/>
                </a:lnTo>
                <a:lnTo>
                  <a:pt x="11" y="231"/>
                </a:lnTo>
                <a:lnTo>
                  <a:pt x="13" y="234"/>
                </a:lnTo>
                <a:lnTo>
                  <a:pt x="15" y="235"/>
                </a:lnTo>
                <a:lnTo>
                  <a:pt x="16" y="236"/>
                </a:lnTo>
                <a:lnTo>
                  <a:pt x="18" y="237"/>
                </a:lnTo>
                <a:lnTo>
                  <a:pt x="21" y="237"/>
                </a:lnTo>
                <a:lnTo>
                  <a:pt x="24" y="236"/>
                </a:lnTo>
                <a:lnTo>
                  <a:pt x="27" y="235"/>
                </a:lnTo>
                <a:lnTo>
                  <a:pt x="29" y="234"/>
                </a:lnTo>
                <a:lnTo>
                  <a:pt x="32" y="232"/>
                </a:lnTo>
                <a:lnTo>
                  <a:pt x="34" y="231"/>
                </a:lnTo>
                <a:lnTo>
                  <a:pt x="36" y="228"/>
                </a:lnTo>
                <a:lnTo>
                  <a:pt x="38" y="226"/>
                </a:lnTo>
                <a:lnTo>
                  <a:pt x="40" y="222"/>
                </a:lnTo>
                <a:lnTo>
                  <a:pt x="42" y="219"/>
                </a:lnTo>
                <a:lnTo>
                  <a:pt x="44" y="216"/>
                </a:lnTo>
                <a:lnTo>
                  <a:pt x="46" y="212"/>
                </a:lnTo>
                <a:lnTo>
                  <a:pt x="48" y="208"/>
                </a:lnTo>
                <a:lnTo>
                  <a:pt x="50" y="203"/>
                </a:lnTo>
                <a:lnTo>
                  <a:pt x="52" y="198"/>
                </a:lnTo>
                <a:lnTo>
                  <a:pt x="53" y="190"/>
                </a:lnTo>
                <a:lnTo>
                  <a:pt x="54" y="179"/>
                </a:lnTo>
                <a:lnTo>
                  <a:pt x="54" y="167"/>
                </a:lnTo>
                <a:lnTo>
                  <a:pt x="55" y="134"/>
                </a:lnTo>
                <a:lnTo>
                  <a:pt x="55" y="114"/>
                </a:lnTo>
                <a:lnTo>
                  <a:pt x="55" y="99"/>
                </a:lnTo>
                <a:lnTo>
                  <a:pt x="54" y="86"/>
                </a:lnTo>
                <a:lnTo>
                  <a:pt x="52" y="75"/>
                </a:lnTo>
                <a:lnTo>
                  <a:pt x="51" y="66"/>
                </a:lnTo>
                <a:lnTo>
                  <a:pt x="49" y="58"/>
                </a:lnTo>
                <a:lnTo>
                  <a:pt x="48" y="51"/>
                </a:lnTo>
                <a:lnTo>
                  <a:pt x="46" y="44"/>
                </a:lnTo>
                <a:lnTo>
                  <a:pt x="44" y="38"/>
                </a:lnTo>
                <a:lnTo>
                  <a:pt x="42" y="31"/>
                </a:lnTo>
                <a:lnTo>
                  <a:pt x="39" y="25"/>
                </a:lnTo>
                <a:lnTo>
                  <a:pt x="35" y="18"/>
                </a:lnTo>
                <a:lnTo>
                  <a:pt x="31" y="11"/>
                </a:lnTo>
                <a:lnTo>
                  <a:pt x="27" y="6"/>
                </a:lnTo>
                <a:lnTo>
                  <a:pt x="24" y="3"/>
                </a:lnTo>
                <a:lnTo>
                  <a:pt x="21" y="1"/>
                </a:lnTo>
                <a:lnTo>
                  <a:pt x="20" y="0"/>
                </a:lnTo>
                <a:lnTo>
                  <a:pt x="21" y="1"/>
                </a:lnTo>
                <a:lnTo>
                  <a:pt x="21" y="3"/>
                </a:lnTo>
                <a:lnTo>
                  <a:pt x="21" y="5"/>
                </a:lnTo>
                <a:lnTo>
                  <a:pt x="23" y="10"/>
                </a:lnTo>
                <a:lnTo>
                  <a:pt x="34" y="36"/>
                </a:lnTo>
                <a:lnTo>
                  <a:pt x="42" y="56"/>
                </a:lnTo>
                <a:lnTo>
                  <a:pt x="44" y="62"/>
                </a:lnTo>
                <a:lnTo>
                  <a:pt x="46" y="66"/>
                </a:lnTo>
                <a:lnTo>
                  <a:pt x="48" y="71"/>
                </a:lnTo>
                <a:lnTo>
                  <a:pt x="51" y="76"/>
                </a:lnTo>
                <a:lnTo>
                  <a:pt x="55" y="82"/>
                </a:lnTo>
                <a:lnTo>
                  <a:pt x="58" y="89"/>
                </a:lnTo>
                <a:lnTo>
                  <a:pt x="62" y="98"/>
                </a:lnTo>
                <a:lnTo>
                  <a:pt x="65" y="107"/>
                </a:lnTo>
                <a:lnTo>
                  <a:pt x="68" y="116"/>
                </a:lnTo>
                <a:lnTo>
                  <a:pt x="71" y="124"/>
                </a:lnTo>
                <a:lnTo>
                  <a:pt x="73" y="132"/>
                </a:lnTo>
                <a:lnTo>
                  <a:pt x="75" y="139"/>
                </a:lnTo>
                <a:lnTo>
                  <a:pt x="78" y="145"/>
                </a:lnTo>
                <a:lnTo>
                  <a:pt x="80" y="150"/>
                </a:lnTo>
                <a:lnTo>
                  <a:pt x="81" y="155"/>
                </a:lnTo>
                <a:lnTo>
                  <a:pt x="82" y="160"/>
                </a:lnTo>
                <a:lnTo>
                  <a:pt x="84" y="17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07" name="SMARTPenAnnotation14"/>
          <p:cNvSpPr>
            <a:spLocks/>
          </p:cNvSpPr>
          <p:nvPr/>
        </p:nvSpPr>
        <p:spPr bwMode="auto">
          <a:xfrm>
            <a:off x="8180388" y="169863"/>
            <a:ext cx="331787" cy="250825"/>
          </a:xfrm>
          <a:custGeom>
            <a:avLst/>
            <a:gdLst>
              <a:gd name="T0" fmla="*/ 2147483647 w 209"/>
              <a:gd name="T1" fmla="*/ 2147483647 h 158"/>
              <a:gd name="T2" fmla="*/ 2147483647 w 209"/>
              <a:gd name="T3" fmla="*/ 2147483647 h 158"/>
              <a:gd name="T4" fmla="*/ 2147483647 w 209"/>
              <a:gd name="T5" fmla="*/ 2147483647 h 158"/>
              <a:gd name="T6" fmla="*/ 2147483647 w 209"/>
              <a:gd name="T7" fmla="*/ 2147483647 h 158"/>
              <a:gd name="T8" fmla="*/ 2147483647 w 209"/>
              <a:gd name="T9" fmla="*/ 2147483647 h 158"/>
              <a:gd name="T10" fmla="*/ 2147483647 w 209"/>
              <a:gd name="T11" fmla="*/ 2147483647 h 158"/>
              <a:gd name="T12" fmla="*/ 2147483647 w 209"/>
              <a:gd name="T13" fmla="*/ 2147483647 h 158"/>
              <a:gd name="T14" fmla="*/ 2147483647 w 209"/>
              <a:gd name="T15" fmla="*/ 2147483647 h 158"/>
              <a:gd name="T16" fmla="*/ 2147483647 w 209"/>
              <a:gd name="T17" fmla="*/ 2147483647 h 158"/>
              <a:gd name="T18" fmla="*/ 2147483647 w 209"/>
              <a:gd name="T19" fmla="*/ 2147483647 h 158"/>
              <a:gd name="T20" fmla="*/ 2147483647 w 209"/>
              <a:gd name="T21" fmla="*/ 2147483647 h 158"/>
              <a:gd name="T22" fmla="*/ 2147483647 w 209"/>
              <a:gd name="T23" fmla="*/ 2147483647 h 158"/>
              <a:gd name="T24" fmla="*/ 2147483647 w 209"/>
              <a:gd name="T25" fmla="*/ 2147483647 h 158"/>
              <a:gd name="T26" fmla="*/ 2147483647 w 209"/>
              <a:gd name="T27" fmla="*/ 2147483647 h 158"/>
              <a:gd name="T28" fmla="*/ 2147483647 w 209"/>
              <a:gd name="T29" fmla="*/ 2147483647 h 158"/>
              <a:gd name="T30" fmla="*/ 2147483647 w 209"/>
              <a:gd name="T31" fmla="*/ 2147483647 h 158"/>
              <a:gd name="T32" fmla="*/ 2147483647 w 209"/>
              <a:gd name="T33" fmla="*/ 2147483647 h 158"/>
              <a:gd name="T34" fmla="*/ 2147483647 w 209"/>
              <a:gd name="T35" fmla="*/ 2147483647 h 158"/>
              <a:gd name="T36" fmla="*/ 2147483647 w 209"/>
              <a:gd name="T37" fmla="*/ 2147483647 h 158"/>
              <a:gd name="T38" fmla="*/ 2147483647 w 209"/>
              <a:gd name="T39" fmla="*/ 2147483647 h 158"/>
              <a:gd name="T40" fmla="*/ 2147483647 w 209"/>
              <a:gd name="T41" fmla="*/ 2147483647 h 158"/>
              <a:gd name="T42" fmla="*/ 2147483647 w 209"/>
              <a:gd name="T43" fmla="*/ 2147483647 h 158"/>
              <a:gd name="T44" fmla="*/ 2147483647 w 209"/>
              <a:gd name="T45" fmla="*/ 2147483647 h 158"/>
              <a:gd name="T46" fmla="*/ 2147483647 w 209"/>
              <a:gd name="T47" fmla="*/ 2147483647 h 158"/>
              <a:gd name="T48" fmla="*/ 2147483647 w 209"/>
              <a:gd name="T49" fmla="*/ 2147483647 h 158"/>
              <a:gd name="T50" fmla="*/ 2147483647 w 209"/>
              <a:gd name="T51" fmla="*/ 2147483647 h 158"/>
              <a:gd name="T52" fmla="*/ 2147483647 w 209"/>
              <a:gd name="T53" fmla="*/ 2147483647 h 158"/>
              <a:gd name="T54" fmla="*/ 2147483647 w 209"/>
              <a:gd name="T55" fmla="*/ 2147483647 h 158"/>
              <a:gd name="T56" fmla="*/ 2147483647 w 209"/>
              <a:gd name="T57" fmla="*/ 2147483647 h 158"/>
              <a:gd name="T58" fmla="*/ 2147483647 w 209"/>
              <a:gd name="T59" fmla="*/ 2147483647 h 158"/>
              <a:gd name="T60" fmla="*/ 2147483647 w 209"/>
              <a:gd name="T61" fmla="*/ 2147483647 h 158"/>
              <a:gd name="T62" fmla="*/ 2147483647 w 209"/>
              <a:gd name="T63" fmla="*/ 2147483647 h 158"/>
              <a:gd name="T64" fmla="*/ 2147483647 w 209"/>
              <a:gd name="T65" fmla="*/ 2147483647 h 158"/>
              <a:gd name="T66" fmla="*/ 2147483647 w 209"/>
              <a:gd name="T67" fmla="*/ 2147483647 h 158"/>
              <a:gd name="T68" fmla="*/ 2147483647 w 209"/>
              <a:gd name="T69" fmla="*/ 2147483647 h 158"/>
              <a:gd name="T70" fmla="*/ 2147483647 w 209"/>
              <a:gd name="T71" fmla="*/ 2147483647 h 158"/>
              <a:gd name="T72" fmla="*/ 2147483647 w 209"/>
              <a:gd name="T73" fmla="*/ 2147483647 h 158"/>
              <a:gd name="T74" fmla="*/ 2147483647 w 209"/>
              <a:gd name="T75" fmla="*/ 2147483647 h 158"/>
              <a:gd name="T76" fmla="*/ 2147483647 w 209"/>
              <a:gd name="T77" fmla="*/ 2147483647 h 158"/>
              <a:gd name="T78" fmla="*/ 0 w 209"/>
              <a:gd name="T79" fmla="*/ 0 h 1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9" h="158">
                <a:moveTo>
                  <a:pt x="208" y="157"/>
                </a:moveTo>
                <a:lnTo>
                  <a:pt x="205" y="151"/>
                </a:lnTo>
                <a:lnTo>
                  <a:pt x="203" y="147"/>
                </a:lnTo>
                <a:lnTo>
                  <a:pt x="202" y="140"/>
                </a:lnTo>
                <a:lnTo>
                  <a:pt x="200" y="133"/>
                </a:lnTo>
                <a:lnTo>
                  <a:pt x="198" y="127"/>
                </a:lnTo>
                <a:lnTo>
                  <a:pt x="196" y="123"/>
                </a:lnTo>
                <a:lnTo>
                  <a:pt x="194" y="119"/>
                </a:lnTo>
                <a:lnTo>
                  <a:pt x="192" y="116"/>
                </a:lnTo>
                <a:lnTo>
                  <a:pt x="189" y="112"/>
                </a:lnTo>
                <a:lnTo>
                  <a:pt x="186" y="108"/>
                </a:lnTo>
                <a:lnTo>
                  <a:pt x="183" y="104"/>
                </a:lnTo>
                <a:lnTo>
                  <a:pt x="181" y="99"/>
                </a:lnTo>
                <a:lnTo>
                  <a:pt x="178" y="94"/>
                </a:lnTo>
                <a:lnTo>
                  <a:pt x="176" y="90"/>
                </a:lnTo>
                <a:lnTo>
                  <a:pt x="173" y="87"/>
                </a:lnTo>
                <a:lnTo>
                  <a:pt x="169" y="84"/>
                </a:lnTo>
                <a:lnTo>
                  <a:pt x="165" y="79"/>
                </a:lnTo>
                <a:lnTo>
                  <a:pt x="159" y="73"/>
                </a:lnTo>
                <a:lnTo>
                  <a:pt x="153" y="65"/>
                </a:lnTo>
                <a:lnTo>
                  <a:pt x="147" y="59"/>
                </a:lnTo>
                <a:lnTo>
                  <a:pt x="141" y="54"/>
                </a:lnTo>
                <a:lnTo>
                  <a:pt x="135" y="49"/>
                </a:lnTo>
                <a:lnTo>
                  <a:pt x="129" y="44"/>
                </a:lnTo>
                <a:lnTo>
                  <a:pt x="123" y="40"/>
                </a:lnTo>
                <a:lnTo>
                  <a:pt x="112" y="32"/>
                </a:lnTo>
                <a:lnTo>
                  <a:pt x="101" y="24"/>
                </a:lnTo>
                <a:lnTo>
                  <a:pt x="96" y="21"/>
                </a:lnTo>
                <a:lnTo>
                  <a:pt x="91" y="19"/>
                </a:lnTo>
                <a:lnTo>
                  <a:pt x="87" y="16"/>
                </a:lnTo>
                <a:lnTo>
                  <a:pt x="82" y="14"/>
                </a:lnTo>
                <a:lnTo>
                  <a:pt x="77" y="12"/>
                </a:lnTo>
                <a:lnTo>
                  <a:pt x="72" y="10"/>
                </a:lnTo>
                <a:lnTo>
                  <a:pt x="61" y="6"/>
                </a:lnTo>
                <a:lnTo>
                  <a:pt x="56" y="4"/>
                </a:lnTo>
                <a:lnTo>
                  <a:pt x="51" y="2"/>
                </a:lnTo>
                <a:lnTo>
                  <a:pt x="46" y="2"/>
                </a:lnTo>
                <a:lnTo>
                  <a:pt x="42" y="1"/>
                </a:lnTo>
                <a:lnTo>
                  <a:pt x="35" y="1"/>
                </a:lnTo>
                <a:lnTo>
                  <a:pt x="0"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08" name="SMARTPenAnnotation15"/>
          <p:cNvSpPr>
            <a:spLocks/>
          </p:cNvSpPr>
          <p:nvPr/>
        </p:nvSpPr>
        <p:spPr bwMode="auto">
          <a:xfrm>
            <a:off x="7939088" y="1081088"/>
            <a:ext cx="733425" cy="1144587"/>
          </a:xfrm>
          <a:custGeom>
            <a:avLst/>
            <a:gdLst>
              <a:gd name="T0" fmla="*/ 2147483647 w 462"/>
              <a:gd name="T1" fmla="*/ 0 h 721"/>
              <a:gd name="T2" fmla="*/ 2147483647 w 462"/>
              <a:gd name="T3" fmla="*/ 2147483647 h 721"/>
              <a:gd name="T4" fmla="*/ 2147483647 w 462"/>
              <a:gd name="T5" fmla="*/ 2147483647 h 721"/>
              <a:gd name="T6" fmla="*/ 2147483647 w 462"/>
              <a:gd name="T7" fmla="*/ 2147483647 h 721"/>
              <a:gd name="T8" fmla="*/ 2147483647 w 462"/>
              <a:gd name="T9" fmla="*/ 2147483647 h 721"/>
              <a:gd name="T10" fmla="*/ 2147483647 w 462"/>
              <a:gd name="T11" fmla="*/ 2147483647 h 721"/>
              <a:gd name="T12" fmla="*/ 2147483647 w 462"/>
              <a:gd name="T13" fmla="*/ 2147483647 h 721"/>
              <a:gd name="T14" fmla="*/ 2147483647 w 462"/>
              <a:gd name="T15" fmla="*/ 2147483647 h 721"/>
              <a:gd name="T16" fmla="*/ 2147483647 w 462"/>
              <a:gd name="T17" fmla="*/ 2147483647 h 721"/>
              <a:gd name="T18" fmla="*/ 2147483647 w 462"/>
              <a:gd name="T19" fmla="*/ 2147483647 h 721"/>
              <a:gd name="T20" fmla="*/ 2147483647 w 462"/>
              <a:gd name="T21" fmla="*/ 2147483647 h 721"/>
              <a:gd name="T22" fmla="*/ 2147483647 w 462"/>
              <a:gd name="T23" fmla="*/ 2147483647 h 721"/>
              <a:gd name="T24" fmla="*/ 2147483647 w 462"/>
              <a:gd name="T25" fmla="*/ 2147483647 h 721"/>
              <a:gd name="T26" fmla="*/ 2147483647 w 462"/>
              <a:gd name="T27" fmla="*/ 2147483647 h 721"/>
              <a:gd name="T28" fmla="*/ 2147483647 w 462"/>
              <a:gd name="T29" fmla="*/ 2147483647 h 721"/>
              <a:gd name="T30" fmla="*/ 2147483647 w 462"/>
              <a:gd name="T31" fmla="*/ 2147483647 h 721"/>
              <a:gd name="T32" fmla="*/ 2147483647 w 462"/>
              <a:gd name="T33" fmla="*/ 2147483647 h 721"/>
              <a:gd name="T34" fmla="*/ 2147483647 w 462"/>
              <a:gd name="T35" fmla="*/ 2147483647 h 721"/>
              <a:gd name="T36" fmla="*/ 2147483647 w 462"/>
              <a:gd name="T37" fmla="*/ 2147483647 h 721"/>
              <a:gd name="T38" fmla="*/ 2147483647 w 462"/>
              <a:gd name="T39" fmla="*/ 2147483647 h 721"/>
              <a:gd name="T40" fmla="*/ 2147483647 w 462"/>
              <a:gd name="T41" fmla="*/ 2147483647 h 721"/>
              <a:gd name="T42" fmla="*/ 2147483647 w 462"/>
              <a:gd name="T43" fmla="*/ 2147483647 h 721"/>
              <a:gd name="T44" fmla="*/ 2147483647 w 462"/>
              <a:gd name="T45" fmla="*/ 2147483647 h 721"/>
              <a:gd name="T46" fmla="*/ 2147483647 w 462"/>
              <a:gd name="T47" fmla="*/ 2147483647 h 721"/>
              <a:gd name="T48" fmla="*/ 2147483647 w 462"/>
              <a:gd name="T49" fmla="*/ 2147483647 h 721"/>
              <a:gd name="T50" fmla="*/ 2147483647 w 462"/>
              <a:gd name="T51" fmla="*/ 2147483647 h 721"/>
              <a:gd name="T52" fmla="*/ 2147483647 w 462"/>
              <a:gd name="T53" fmla="*/ 2147483647 h 721"/>
              <a:gd name="T54" fmla="*/ 2147483647 w 462"/>
              <a:gd name="T55" fmla="*/ 2147483647 h 721"/>
              <a:gd name="T56" fmla="*/ 2147483647 w 462"/>
              <a:gd name="T57" fmla="*/ 2147483647 h 721"/>
              <a:gd name="T58" fmla="*/ 2147483647 w 462"/>
              <a:gd name="T59" fmla="*/ 2147483647 h 721"/>
              <a:gd name="T60" fmla="*/ 2147483647 w 462"/>
              <a:gd name="T61" fmla="*/ 2147483647 h 721"/>
              <a:gd name="T62" fmla="*/ 2147483647 w 462"/>
              <a:gd name="T63" fmla="*/ 2147483647 h 721"/>
              <a:gd name="T64" fmla="*/ 2147483647 w 462"/>
              <a:gd name="T65" fmla="*/ 2147483647 h 721"/>
              <a:gd name="T66" fmla="*/ 2147483647 w 462"/>
              <a:gd name="T67" fmla="*/ 2147483647 h 721"/>
              <a:gd name="T68" fmla="*/ 2147483647 w 462"/>
              <a:gd name="T69" fmla="*/ 2147483647 h 721"/>
              <a:gd name="T70" fmla="*/ 2147483647 w 462"/>
              <a:gd name="T71" fmla="*/ 2147483647 h 721"/>
              <a:gd name="T72" fmla="*/ 2147483647 w 462"/>
              <a:gd name="T73" fmla="*/ 2147483647 h 721"/>
              <a:gd name="T74" fmla="*/ 2147483647 w 462"/>
              <a:gd name="T75" fmla="*/ 2147483647 h 721"/>
              <a:gd name="T76" fmla="*/ 2147483647 w 462"/>
              <a:gd name="T77" fmla="*/ 2147483647 h 721"/>
              <a:gd name="T78" fmla="*/ 2147483647 w 462"/>
              <a:gd name="T79" fmla="*/ 2147483647 h 721"/>
              <a:gd name="T80" fmla="*/ 2147483647 w 462"/>
              <a:gd name="T81" fmla="*/ 2147483647 h 721"/>
              <a:gd name="T82" fmla="*/ 2147483647 w 462"/>
              <a:gd name="T83" fmla="*/ 2147483647 h 721"/>
              <a:gd name="T84" fmla="*/ 2147483647 w 462"/>
              <a:gd name="T85" fmla="*/ 2147483647 h 721"/>
              <a:gd name="T86" fmla="*/ 2147483647 w 462"/>
              <a:gd name="T87" fmla="*/ 2147483647 h 721"/>
              <a:gd name="T88" fmla="*/ 2147483647 w 462"/>
              <a:gd name="T89" fmla="*/ 2147483647 h 721"/>
              <a:gd name="T90" fmla="*/ 2147483647 w 462"/>
              <a:gd name="T91" fmla="*/ 2147483647 h 721"/>
              <a:gd name="T92" fmla="*/ 2147483647 w 462"/>
              <a:gd name="T93" fmla="*/ 2147483647 h 721"/>
              <a:gd name="T94" fmla="*/ 2147483647 w 462"/>
              <a:gd name="T95" fmla="*/ 2147483647 h 721"/>
              <a:gd name="T96" fmla="*/ 2147483647 w 462"/>
              <a:gd name="T97" fmla="*/ 2147483647 h 721"/>
              <a:gd name="T98" fmla="*/ 2147483647 w 462"/>
              <a:gd name="T99" fmla="*/ 2147483647 h 721"/>
              <a:gd name="T100" fmla="*/ 2147483647 w 462"/>
              <a:gd name="T101" fmla="*/ 2147483647 h 721"/>
              <a:gd name="T102" fmla="*/ 0 w 462"/>
              <a:gd name="T103" fmla="*/ 2147483647 h 7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2" h="721">
                <a:moveTo>
                  <a:pt x="382" y="0"/>
                </a:moveTo>
                <a:lnTo>
                  <a:pt x="387" y="12"/>
                </a:lnTo>
                <a:lnTo>
                  <a:pt x="398" y="30"/>
                </a:lnTo>
                <a:lnTo>
                  <a:pt x="408" y="50"/>
                </a:lnTo>
                <a:lnTo>
                  <a:pt x="420" y="68"/>
                </a:lnTo>
                <a:lnTo>
                  <a:pt x="435" y="102"/>
                </a:lnTo>
                <a:lnTo>
                  <a:pt x="442" y="120"/>
                </a:lnTo>
                <a:lnTo>
                  <a:pt x="447" y="137"/>
                </a:lnTo>
                <a:lnTo>
                  <a:pt x="451" y="153"/>
                </a:lnTo>
                <a:lnTo>
                  <a:pt x="455" y="170"/>
                </a:lnTo>
                <a:lnTo>
                  <a:pt x="458" y="187"/>
                </a:lnTo>
                <a:lnTo>
                  <a:pt x="460" y="203"/>
                </a:lnTo>
                <a:lnTo>
                  <a:pt x="460" y="220"/>
                </a:lnTo>
                <a:lnTo>
                  <a:pt x="461" y="257"/>
                </a:lnTo>
                <a:lnTo>
                  <a:pt x="459" y="275"/>
                </a:lnTo>
                <a:lnTo>
                  <a:pt x="456" y="294"/>
                </a:lnTo>
                <a:lnTo>
                  <a:pt x="448" y="344"/>
                </a:lnTo>
                <a:lnTo>
                  <a:pt x="442" y="364"/>
                </a:lnTo>
                <a:lnTo>
                  <a:pt x="436" y="383"/>
                </a:lnTo>
                <a:lnTo>
                  <a:pt x="429" y="403"/>
                </a:lnTo>
                <a:lnTo>
                  <a:pt x="418" y="431"/>
                </a:lnTo>
                <a:lnTo>
                  <a:pt x="409" y="450"/>
                </a:lnTo>
                <a:lnTo>
                  <a:pt x="398" y="468"/>
                </a:lnTo>
                <a:lnTo>
                  <a:pt x="382" y="496"/>
                </a:lnTo>
                <a:lnTo>
                  <a:pt x="371" y="515"/>
                </a:lnTo>
                <a:lnTo>
                  <a:pt x="363" y="526"/>
                </a:lnTo>
                <a:lnTo>
                  <a:pt x="355" y="537"/>
                </a:lnTo>
                <a:lnTo>
                  <a:pt x="335" y="562"/>
                </a:lnTo>
                <a:lnTo>
                  <a:pt x="314" y="587"/>
                </a:lnTo>
                <a:lnTo>
                  <a:pt x="304" y="598"/>
                </a:lnTo>
                <a:lnTo>
                  <a:pt x="295" y="606"/>
                </a:lnTo>
                <a:lnTo>
                  <a:pt x="287" y="614"/>
                </a:lnTo>
                <a:lnTo>
                  <a:pt x="277" y="622"/>
                </a:lnTo>
                <a:lnTo>
                  <a:pt x="265" y="631"/>
                </a:lnTo>
                <a:lnTo>
                  <a:pt x="254" y="640"/>
                </a:lnTo>
                <a:lnTo>
                  <a:pt x="243" y="647"/>
                </a:lnTo>
                <a:lnTo>
                  <a:pt x="234" y="653"/>
                </a:lnTo>
                <a:lnTo>
                  <a:pt x="215" y="664"/>
                </a:lnTo>
                <a:lnTo>
                  <a:pt x="192" y="678"/>
                </a:lnTo>
                <a:lnTo>
                  <a:pt x="182" y="683"/>
                </a:lnTo>
                <a:lnTo>
                  <a:pt x="172" y="687"/>
                </a:lnTo>
                <a:lnTo>
                  <a:pt x="156" y="693"/>
                </a:lnTo>
                <a:lnTo>
                  <a:pt x="142" y="698"/>
                </a:lnTo>
                <a:lnTo>
                  <a:pt x="128" y="702"/>
                </a:lnTo>
                <a:lnTo>
                  <a:pt x="114" y="706"/>
                </a:lnTo>
                <a:lnTo>
                  <a:pt x="102" y="710"/>
                </a:lnTo>
                <a:lnTo>
                  <a:pt x="90" y="712"/>
                </a:lnTo>
                <a:lnTo>
                  <a:pt x="79" y="714"/>
                </a:lnTo>
                <a:lnTo>
                  <a:pt x="67" y="717"/>
                </a:lnTo>
                <a:lnTo>
                  <a:pt x="56" y="718"/>
                </a:lnTo>
                <a:lnTo>
                  <a:pt x="42" y="719"/>
                </a:lnTo>
                <a:lnTo>
                  <a:pt x="0" y="72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09" name="SMARTPenAnnotation16"/>
          <p:cNvSpPr>
            <a:spLocks/>
          </p:cNvSpPr>
          <p:nvPr/>
        </p:nvSpPr>
        <p:spPr bwMode="auto">
          <a:xfrm>
            <a:off x="6500813" y="2625725"/>
            <a:ext cx="1154112" cy="55563"/>
          </a:xfrm>
          <a:custGeom>
            <a:avLst/>
            <a:gdLst>
              <a:gd name="T0" fmla="*/ 0 w 727"/>
              <a:gd name="T1" fmla="*/ 2147483647 h 35"/>
              <a:gd name="T2" fmla="*/ 2147483647 w 727"/>
              <a:gd name="T3" fmla="*/ 2147483647 h 35"/>
              <a:gd name="T4" fmla="*/ 2147483647 w 727"/>
              <a:gd name="T5" fmla="*/ 2147483647 h 35"/>
              <a:gd name="T6" fmla="*/ 2147483647 w 727"/>
              <a:gd name="T7" fmla="*/ 2147483647 h 35"/>
              <a:gd name="T8" fmla="*/ 2147483647 w 727"/>
              <a:gd name="T9" fmla="*/ 2147483647 h 35"/>
              <a:gd name="T10" fmla="*/ 2147483647 w 727"/>
              <a:gd name="T11" fmla="*/ 2147483647 h 35"/>
              <a:gd name="T12" fmla="*/ 2147483647 w 727"/>
              <a:gd name="T13" fmla="*/ 2147483647 h 35"/>
              <a:gd name="T14" fmla="*/ 2147483647 w 727"/>
              <a:gd name="T15" fmla="*/ 2147483647 h 35"/>
              <a:gd name="T16" fmla="*/ 2147483647 w 727"/>
              <a:gd name="T17" fmla="*/ 0 h 35"/>
              <a:gd name="T18" fmla="*/ 2147483647 w 727"/>
              <a:gd name="T19" fmla="*/ 0 h 35"/>
              <a:gd name="T20" fmla="*/ 2147483647 w 727"/>
              <a:gd name="T21" fmla="*/ 0 h 35"/>
              <a:gd name="T22" fmla="*/ 2147483647 w 727"/>
              <a:gd name="T23" fmla="*/ 2147483647 h 35"/>
              <a:gd name="T24" fmla="*/ 2147483647 w 727"/>
              <a:gd name="T25" fmla="*/ 2147483647 h 35"/>
              <a:gd name="T26" fmla="*/ 2147483647 w 727"/>
              <a:gd name="T27" fmla="*/ 2147483647 h 35"/>
              <a:gd name="T28" fmla="*/ 2147483647 w 727"/>
              <a:gd name="T29" fmla="*/ 2147483647 h 35"/>
              <a:gd name="T30" fmla="*/ 2147483647 w 727"/>
              <a:gd name="T31" fmla="*/ 2147483647 h 35"/>
              <a:gd name="T32" fmla="*/ 2147483647 w 727"/>
              <a:gd name="T33" fmla="*/ 2147483647 h 35"/>
              <a:gd name="T34" fmla="*/ 2147483647 w 727"/>
              <a:gd name="T35" fmla="*/ 2147483647 h 35"/>
              <a:gd name="T36" fmla="*/ 2147483647 w 727"/>
              <a:gd name="T37" fmla="*/ 2147483647 h 35"/>
              <a:gd name="T38" fmla="*/ 2147483647 w 727"/>
              <a:gd name="T39" fmla="*/ 2147483647 h 35"/>
              <a:gd name="T40" fmla="*/ 2147483647 w 727"/>
              <a:gd name="T41" fmla="*/ 2147483647 h 35"/>
              <a:gd name="T42" fmla="*/ 2147483647 w 727"/>
              <a:gd name="T43" fmla="*/ 2147483647 h 35"/>
              <a:gd name="T44" fmla="*/ 2147483647 w 727"/>
              <a:gd name="T45" fmla="*/ 2147483647 h 35"/>
              <a:gd name="T46" fmla="*/ 2147483647 w 727"/>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7" h="35">
                <a:moveTo>
                  <a:pt x="0" y="11"/>
                </a:moveTo>
                <a:lnTo>
                  <a:pt x="32" y="11"/>
                </a:lnTo>
                <a:lnTo>
                  <a:pt x="37" y="10"/>
                </a:lnTo>
                <a:lnTo>
                  <a:pt x="41" y="9"/>
                </a:lnTo>
                <a:lnTo>
                  <a:pt x="46" y="8"/>
                </a:lnTo>
                <a:lnTo>
                  <a:pt x="61" y="7"/>
                </a:lnTo>
                <a:lnTo>
                  <a:pt x="110" y="3"/>
                </a:lnTo>
                <a:lnTo>
                  <a:pt x="156" y="1"/>
                </a:lnTo>
                <a:lnTo>
                  <a:pt x="219" y="0"/>
                </a:lnTo>
                <a:lnTo>
                  <a:pt x="325" y="0"/>
                </a:lnTo>
                <a:lnTo>
                  <a:pt x="341" y="0"/>
                </a:lnTo>
                <a:lnTo>
                  <a:pt x="398" y="4"/>
                </a:lnTo>
                <a:lnTo>
                  <a:pt x="428" y="5"/>
                </a:lnTo>
                <a:lnTo>
                  <a:pt x="441" y="5"/>
                </a:lnTo>
                <a:lnTo>
                  <a:pt x="453" y="7"/>
                </a:lnTo>
                <a:lnTo>
                  <a:pt x="465" y="8"/>
                </a:lnTo>
                <a:lnTo>
                  <a:pt x="477" y="9"/>
                </a:lnTo>
                <a:lnTo>
                  <a:pt x="489" y="10"/>
                </a:lnTo>
                <a:lnTo>
                  <a:pt x="500" y="10"/>
                </a:lnTo>
                <a:lnTo>
                  <a:pt x="531" y="12"/>
                </a:lnTo>
                <a:lnTo>
                  <a:pt x="640" y="22"/>
                </a:lnTo>
                <a:lnTo>
                  <a:pt x="665" y="24"/>
                </a:lnTo>
                <a:lnTo>
                  <a:pt x="683" y="27"/>
                </a:lnTo>
                <a:lnTo>
                  <a:pt x="726"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10" name="SMARTPenAnnotation17"/>
          <p:cNvSpPr>
            <a:spLocks/>
          </p:cNvSpPr>
          <p:nvPr/>
        </p:nvSpPr>
        <p:spPr bwMode="auto">
          <a:xfrm>
            <a:off x="5768975" y="3108325"/>
            <a:ext cx="1760538" cy="53975"/>
          </a:xfrm>
          <a:custGeom>
            <a:avLst/>
            <a:gdLst>
              <a:gd name="T0" fmla="*/ 0 w 1109"/>
              <a:gd name="T1" fmla="*/ 2147483647 h 34"/>
              <a:gd name="T2" fmla="*/ 2147483647 w 1109"/>
              <a:gd name="T3" fmla="*/ 2147483647 h 34"/>
              <a:gd name="T4" fmla="*/ 2147483647 w 1109"/>
              <a:gd name="T5" fmla="*/ 2147483647 h 34"/>
              <a:gd name="T6" fmla="*/ 2147483647 w 1109"/>
              <a:gd name="T7" fmla="*/ 2147483647 h 34"/>
              <a:gd name="T8" fmla="*/ 2147483647 w 1109"/>
              <a:gd name="T9" fmla="*/ 2147483647 h 34"/>
              <a:gd name="T10" fmla="*/ 2147483647 w 1109"/>
              <a:gd name="T11" fmla="*/ 2147483647 h 34"/>
              <a:gd name="T12" fmla="*/ 2147483647 w 1109"/>
              <a:gd name="T13" fmla="*/ 2147483647 h 34"/>
              <a:gd name="T14" fmla="*/ 2147483647 w 1109"/>
              <a:gd name="T15" fmla="*/ 2147483647 h 34"/>
              <a:gd name="T16" fmla="*/ 2147483647 w 1109"/>
              <a:gd name="T17" fmla="*/ 2147483647 h 34"/>
              <a:gd name="T18" fmla="*/ 2147483647 w 1109"/>
              <a:gd name="T19" fmla="*/ 2147483647 h 34"/>
              <a:gd name="T20" fmla="*/ 2147483647 w 1109"/>
              <a:gd name="T21" fmla="*/ 2147483647 h 34"/>
              <a:gd name="T22" fmla="*/ 2147483647 w 1109"/>
              <a:gd name="T23" fmla="*/ 2147483647 h 34"/>
              <a:gd name="T24" fmla="*/ 2147483647 w 1109"/>
              <a:gd name="T25" fmla="*/ 2147483647 h 34"/>
              <a:gd name="T26" fmla="*/ 2147483647 w 1109"/>
              <a:gd name="T27" fmla="*/ 2147483647 h 34"/>
              <a:gd name="T28" fmla="*/ 2147483647 w 1109"/>
              <a:gd name="T29" fmla="*/ 2147483647 h 34"/>
              <a:gd name="T30" fmla="*/ 2147483647 w 1109"/>
              <a:gd name="T31" fmla="*/ 2147483647 h 34"/>
              <a:gd name="T32" fmla="*/ 2147483647 w 1109"/>
              <a:gd name="T33" fmla="*/ 2147483647 h 34"/>
              <a:gd name="T34" fmla="*/ 2147483647 w 1109"/>
              <a:gd name="T35" fmla="*/ 2147483647 h 34"/>
              <a:gd name="T36" fmla="*/ 2147483647 w 1109"/>
              <a:gd name="T37" fmla="*/ 2147483647 h 34"/>
              <a:gd name="T38" fmla="*/ 2147483647 w 1109"/>
              <a:gd name="T39" fmla="*/ 2147483647 h 34"/>
              <a:gd name="T40" fmla="*/ 2147483647 w 1109"/>
              <a:gd name="T41" fmla="*/ 2147483647 h 34"/>
              <a:gd name="T42" fmla="*/ 2147483647 w 1109"/>
              <a:gd name="T43" fmla="*/ 2147483647 h 34"/>
              <a:gd name="T44" fmla="*/ 2147483647 w 1109"/>
              <a:gd name="T45" fmla="*/ 2147483647 h 34"/>
              <a:gd name="T46" fmla="*/ 2147483647 w 1109"/>
              <a:gd name="T47" fmla="*/ 2147483647 h 34"/>
              <a:gd name="T48" fmla="*/ 2147483647 w 1109"/>
              <a:gd name="T49" fmla="*/ 2147483647 h 34"/>
              <a:gd name="T50" fmla="*/ 2147483647 w 1109"/>
              <a:gd name="T51" fmla="*/ 2147483647 h 34"/>
              <a:gd name="T52" fmla="*/ 2147483647 w 1109"/>
              <a:gd name="T53" fmla="*/ 0 h 34"/>
              <a:gd name="T54" fmla="*/ 2147483647 w 1109"/>
              <a:gd name="T55" fmla="*/ 0 h 34"/>
              <a:gd name="T56" fmla="*/ 2147483647 w 1109"/>
              <a:gd name="T57" fmla="*/ 0 h 34"/>
              <a:gd name="T58" fmla="*/ 2147483647 w 1109"/>
              <a:gd name="T59" fmla="*/ 2147483647 h 34"/>
              <a:gd name="T60" fmla="*/ 2147483647 w 1109"/>
              <a:gd name="T61" fmla="*/ 2147483647 h 34"/>
              <a:gd name="T62" fmla="*/ 2147483647 w 1109"/>
              <a:gd name="T63" fmla="*/ 2147483647 h 34"/>
              <a:gd name="T64" fmla="*/ 2147483647 w 1109"/>
              <a:gd name="T65" fmla="*/ 2147483647 h 34"/>
              <a:gd name="T66" fmla="*/ 2147483647 w 1109"/>
              <a:gd name="T67" fmla="*/ 2147483647 h 34"/>
              <a:gd name="T68" fmla="*/ 2147483647 w 1109"/>
              <a:gd name="T69" fmla="*/ 2147483647 h 34"/>
              <a:gd name="T70" fmla="*/ 2147483647 w 1109"/>
              <a:gd name="T71" fmla="*/ 2147483647 h 34"/>
              <a:gd name="T72" fmla="*/ 2147483647 w 1109"/>
              <a:gd name="T73" fmla="*/ 2147483647 h 34"/>
              <a:gd name="T74" fmla="*/ 2147483647 w 1109"/>
              <a:gd name="T75" fmla="*/ 2147483647 h 34"/>
              <a:gd name="T76" fmla="*/ 2147483647 w 1109"/>
              <a:gd name="T77" fmla="*/ 2147483647 h 34"/>
              <a:gd name="T78" fmla="*/ 2147483647 w 1109"/>
              <a:gd name="T79" fmla="*/ 2147483647 h 34"/>
              <a:gd name="T80" fmla="*/ 2147483647 w 1109"/>
              <a:gd name="T81" fmla="*/ 2147483647 h 34"/>
              <a:gd name="T82" fmla="*/ 2147483647 w 1109"/>
              <a:gd name="T83" fmla="*/ 2147483647 h 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09" h="34">
                <a:moveTo>
                  <a:pt x="0" y="33"/>
                </a:moveTo>
                <a:lnTo>
                  <a:pt x="25" y="33"/>
                </a:lnTo>
                <a:lnTo>
                  <a:pt x="29" y="32"/>
                </a:lnTo>
                <a:lnTo>
                  <a:pt x="35" y="30"/>
                </a:lnTo>
                <a:lnTo>
                  <a:pt x="39" y="29"/>
                </a:lnTo>
                <a:lnTo>
                  <a:pt x="48" y="28"/>
                </a:lnTo>
                <a:lnTo>
                  <a:pt x="74" y="28"/>
                </a:lnTo>
                <a:lnTo>
                  <a:pt x="88" y="27"/>
                </a:lnTo>
                <a:lnTo>
                  <a:pt x="122" y="25"/>
                </a:lnTo>
                <a:lnTo>
                  <a:pt x="191" y="19"/>
                </a:lnTo>
                <a:lnTo>
                  <a:pt x="204" y="18"/>
                </a:lnTo>
                <a:lnTo>
                  <a:pt x="215" y="17"/>
                </a:lnTo>
                <a:lnTo>
                  <a:pt x="225" y="16"/>
                </a:lnTo>
                <a:lnTo>
                  <a:pt x="235" y="15"/>
                </a:lnTo>
                <a:lnTo>
                  <a:pt x="245" y="14"/>
                </a:lnTo>
                <a:lnTo>
                  <a:pt x="255" y="13"/>
                </a:lnTo>
                <a:lnTo>
                  <a:pt x="265" y="12"/>
                </a:lnTo>
                <a:lnTo>
                  <a:pt x="276" y="12"/>
                </a:lnTo>
                <a:lnTo>
                  <a:pt x="287" y="11"/>
                </a:lnTo>
                <a:lnTo>
                  <a:pt x="297" y="9"/>
                </a:lnTo>
                <a:lnTo>
                  <a:pt x="306" y="8"/>
                </a:lnTo>
                <a:lnTo>
                  <a:pt x="317" y="7"/>
                </a:lnTo>
                <a:lnTo>
                  <a:pt x="327" y="6"/>
                </a:lnTo>
                <a:lnTo>
                  <a:pt x="358" y="6"/>
                </a:lnTo>
                <a:lnTo>
                  <a:pt x="382" y="5"/>
                </a:lnTo>
                <a:lnTo>
                  <a:pt x="434" y="1"/>
                </a:lnTo>
                <a:lnTo>
                  <a:pt x="462" y="0"/>
                </a:lnTo>
                <a:lnTo>
                  <a:pt x="499" y="0"/>
                </a:lnTo>
                <a:lnTo>
                  <a:pt x="534" y="0"/>
                </a:lnTo>
                <a:lnTo>
                  <a:pt x="624" y="3"/>
                </a:lnTo>
                <a:lnTo>
                  <a:pt x="762" y="10"/>
                </a:lnTo>
                <a:lnTo>
                  <a:pt x="905" y="20"/>
                </a:lnTo>
                <a:lnTo>
                  <a:pt x="920" y="21"/>
                </a:lnTo>
                <a:lnTo>
                  <a:pt x="936" y="22"/>
                </a:lnTo>
                <a:lnTo>
                  <a:pt x="982" y="26"/>
                </a:lnTo>
                <a:lnTo>
                  <a:pt x="993" y="26"/>
                </a:lnTo>
                <a:lnTo>
                  <a:pt x="1016" y="27"/>
                </a:lnTo>
                <a:lnTo>
                  <a:pt x="1044" y="27"/>
                </a:lnTo>
                <a:lnTo>
                  <a:pt x="1057" y="28"/>
                </a:lnTo>
                <a:lnTo>
                  <a:pt x="1069" y="29"/>
                </a:lnTo>
                <a:lnTo>
                  <a:pt x="1088" y="31"/>
                </a:lnTo>
                <a:lnTo>
                  <a:pt x="1108"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11" name="SMARTPenAnnotation18"/>
          <p:cNvSpPr>
            <a:spLocks/>
          </p:cNvSpPr>
          <p:nvPr/>
        </p:nvSpPr>
        <p:spPr bwMode="auto">
          <a:xfrm>
            <a:off x="7634288" y="3081338"/>
            <a:ext cx="993775" cy="73025"/>
          </a:xfrm>
          <a:custGeom>
            <a:avLst/>
            <a:gdLst>
              <a:gd name="T0" fmla="*/ 0 w 626"/>
              <a:gd name="T1" fmla="*/ 2147483647 h 46"/>
              <a:gd name="T2" fmla="*/ 2147483647 w 626"/>
              <a:gd name="T3" fmla="*/ 2147483647 h 46"/>
              <a:gd name="T4" fmla="*/ 2147483647 w 626"/>
              <a:gd name="T5" fmla="*/ 2147483647 h 46"/>
              <a:gd name="T6" fmla="*/ 2147483647 w 626"/>
              <a:gd name="T7" fmla="*/ 2147483647 h 46"/>
              <a:gd name="T8" fmla="*/ 2147483647 w 626"/>
              <a:gd name="T9" fmla="*/ 2147483647 h 46"/>
              <a:gd name="T10" fmla="*/ 2147483647 w 626"/>
              <a:gd name="T11" fmla="*/ 2147483647 h 46"/>
              <a:gd name="T12" fmla="*/ 2147483647 w 626"/>
              <a:gd name="T13" fmla="*/ 2147483647 h 46"/>
              <a:gd name="T14" fmla="*/ 2147483647 w 626"/>
              <a:gd name="T15" fmla="*/ 2147483647 h 46"/>
              <a:gd name="T16" fmla="*/ 2147483647 w 626"/>
              <a:gd name="T17" fmla="*/ 2147483647 h 46"/>
              <a:gd name="T18" fmla="*/ 2147483647 w 626"/>
              <a:gd name="T19" fmla="*/ 2147483647 h 46"/>
              <a:gd name="T20" fmla="*/ 2147483647 w 626"/>
              <a:gd name="T21" fmla="*/ 2147483647 h 46"/>
              <a:gd name="T22" fmla="*/ 2147483647 w 626"/>
              <a:gd name="T23" fmla="*/ 2147483647 h 46"/>
              <a:gd name="T24" fmla="*/ 2147483647 w 626"/>
              <a:gd name="T25" fmla="*/ 2147483647 h 46"/>
              <a:gd name="T26" fmla="*/ 2147483647 w 626"/>
              <a:gd name="T27" fmla="*/ 2147483647 h 46"/>
              <a:gd name="T28" fmla="*/ 2147483647 w 626"/>
              <a:gd name="T29" fmla="*/ 2147483647 h 46"/>
              <a:gd name="T30" fmla="*/ 2147483647 w 626"/>
              <a:gd name="T31" fmla="*/ 2147483647 h 46"/>
              <a:gd name="T32" fmla="*/ 2147483647 w 626"/>
              <a:gd name="T33" fmla="*/ 2147483647 h 46"/>
              <a:gd name="T34" fmla="*/ 2147483647 w 626"/>
              <a:gd name="T35" fmla="*/ 2147483647 h 46"/>
              <a:gd name="T36" fmla="*/ 2147483647 w 626"/>
              <a:gd name="T37" fmla="*/ 2147483647 h 46"/>
              <a:gd name="T38" fmla="*/ 2147483647 w 626"/>
              <a:gd name="T39" fmla="*/ 2147483647 h 46"/>
              <a:gd name="T40" fmla="*/ 2147483647 w 626"/>
              <a:gd name="T41" fmla="*/ 2147483647 h 46"/>
              <a:gd name="T42" fmla="*/ 2147483647 w 626"/>
              <a:gd name="T43" fmla="*/ 2147483647 h 46"/>
              <a:gd name="T44" fmla="*/ 2147483647 w 626"/>
              <a:gd name="T45" fmla="*/ 2147483647 h 46"/>
              <a:gd name="T46" fmla="*/ 2147483647 w 626"/>
              <a:gd name="T47" fmla="*/ 2147483647 h 46"/>
              <a:gd name="T48" fmla="*/ 2147483647 w 626"/>
              <a:gd name="T49" fmla="*/ 2147483647 h 46"/>
              <a:gd name="T50" fmla="*/ 2147483647 w 626"/>
              <a:gd name="T51" fmla="*/ 2147483647 h 46"/>
              <a:gd name="T52" fmla="*/ 2147483647 w 626"/>
              <a:gd name="T53" fmla="*/ 2147483647 h 46"/>
              <a:gd name="T54" fmla="*/ 2147483647 w 626"/>
              <a:gd name="T55" fmla="*/ 2147483647 h 46"/>
              <a:gd name="T56" fmla="*/ 2147483647 w 626"/>
              <a:gd name="T57" fmla="*/ 0 h 46"/>
              <a:gd name="T58" fmla="*/ 2147483647 w 626"/>
              <a:gd name="T59" fmla="*/ 2147483647 h 46"/>
              <a:gd name="T60" fmla="*/ 2147483647 w 626"/>
              <a:gd name="T61" fmla="*/ 2147483647 h 46"/>
              <a:gd name="T62" fmla="*/ 2147483647 w 626"/>
              <a:gd name="T63" fmla="*/ 2147483647 h 46"/>
              <a:gd name="T64" fmla="*/ 2147483647 w 626"/>
              <a:gd name="T65" fmla="*/ 2147483647 h 46"/>
              <a:gd name="T66" fmla="*/ 2147483647 w 626"/>
              <a:gd name="T67" fmla="*/ 2147483647 h 46"/>
              <a:gd name="T68" fmla="*/ 2147483647 w 626"/>
              <a:gd name="T69" fmla="*/ 2147483647 h 46"/>
              <a:gd name="T70" fmla="*/ 2147483647 w 626"/>
              <a:gd name="T71" fmla="*/ 2147483647 h 46"/>
              <a:gd name="T72" fmla="*/ 2147483647 w 626"/>
              <a:gd name="T73" fmla="*/ 2147483647 h 46"/>
              <a:gd name="T74" fmla="*/ 2147483647 w 626"/>
              <a:gd name="T75" fmla="*/ 2147483647 h 46"/>
              <a:gd name="T76" fmla="*/ 2147483647 w 626"/>
              <a:gd name="T77" fmla="*/ 2147483647 h 46"/>
              <a:gd name="T78" fmla="*/ 2147483647 w 626"/>
              <a:gd name="T79" fmla="*/ 2147483647 h 46"/>
              <a:gd name="T80" fmla="*/ 2147483647 w 626"/>
              <a:gd name="T81" fmla="*/ 2147483647 h 46"/>
              <a:gd name="T82" fmla="*/ 2147483647 w 626"/>
              <a:gd name="T83" fmla="*/ 2147483647 h 46"/>
              <a:gd name="T84" fmla="*/ 2147483647 w 626"/>
              <a:gd name="T85" fmla="*/ 2147483647 h 46"/>
              <a:gd name="T86" fmla="*/ 2147483647 w 626"/>
              <a:gd name="T87" fmla="*/ 2147483647 h 46"/>
              <a:gd name="T88" fmla="*/ 2147483647 w 626"/>
              <a:gd name="T89" fmla="*/ 2147483647 h 46"/>
              <a:gd name="T90" fmla="*/ 2147483647 w 626"/>
              <a:gd name="T91" fmla="*/ 2147483647 h 46"/>
              <a:gd name="T92" fmla="*/ 2147483647 w 626"/>
              <a:gd name="T93" fmla="*/ 2147483647 h 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6" h="46">
                <a:moveTo>
                  <a:pt x="0" y="45"/>
                </a:moveTo>
                <a:lnTo>
                  <a:pt x="14" y="45"/>
                </a:lnTo>
                <a:lnTo>
                  <a:pt x="67" y="36"/>
                </a:lnTo>
                <a:lnTo>
                  <a:pt x="85" y="33"/>
                </a:lnTo>
                <a:lnTo>
                  <a:pt x="101" y="31"/>
                </a:lnTo>
                <a:lnTo>
                  <a:pt x="114" y="30"/>
                </a:lnTo>
                <a:lnTo>
                  <a:pt x="131" y="28"/>
                </a:lnTo>
                <a:lnTo>
                  <a:pt x="172" y="22"/>
                </a:lnTo>
                <a:lnTo>
                  <a:pt x="189" y="20"/>
                </a:lnTo>
                <a:lnTo>
                  <a:pt x="204" y="19"/>
                </a:lnTo>
                <a:lnTo>
                  <a:pt x="217" y="18"/>
                </a:lnTo>
                <a:lnTo>
                  <a:pt x="228" y="17"/>
                </a:lnTo>
                <a:lnTo>
                  <a:pt x="239" y="16"/>
                </a:lnTo>
                <a:lnTo>
                  <a:pt x="250" y="14"/>
                </a:lnTo>
                <a:lnTo>
                  <a:pt x="260" y="13"/>
                </a:lnTo>
                <a:lnTo>
                  <a:pt x="271" y="12"/>
                </a:lnTo>
                <a:lnTo>
                  <a:pt x="282" y="12"/>
                </a:lnTo>
                <a:lnTo>
                  <a:pt x="293" y="11"/>
                </a:lnTo>
                <a:lnTo>
                  <a:pt x="303" y="10"/>
                </a:lnTo>
                <a:lnTo>
                  <a:pt x="313" y="8"/>
                </a:lnTo>
                <a:lnTo>
                  <a:pt x="323" y="7"/>
                </a:lnTo>
                <a:lnTo>
                  <a:pt x="333" y="7"/>
                </a:lnTo>
                <a:lnTo>
                  <a:pt x="344" y="6"/>
                </a:lnTo>
                <a:lnTo>
                  <a:pt x="355" y="5"/>
                </a:lnTo>
                <a:lnTo>
                  <a:pt x="366" y="4"/>
                </a:lnTo>
                <a:lnTo>
                  <a:pt x="377" y="3"/>
                </a:lnTo>
                <a:lnTo>
                  <a:pt x="392" y="2"/>
                </a:lnTo>
                <a:lnTo>
                  <a:pt x="408" y="1"/>
                </a:lnTo>
                <a:lnTo>
                  <a:pt x="426" y="0"/>
                </a:lnTo>
                <a:lnTo>
                  <a:pt x="441" y="1"/>
                </a:lnTo>
                <a:lnTo>
                  <a:pt x="454" y="2"/>
                </a:lnTo>
                <a:lnTo>
                  <a:pt x="466" y="3"/>
                </a:lnTo>
                <a:lnTo>
                  <a:pt x="477" y="4"/>
                </a:lnTo>
                <a:lnTo>
                  <a:pt x="488" y="4"/>
                </a:lnTo>
                <a:lnTo>
                  <a:pt x="507" y="5"/>
                </a:lnTo>
                <a:lnTo>
                  <a:pt x="524" y="5"/>
                </a:lnTo>
                <a:lnTo>
                  <a:pt x="534" y="6"/>
                </a:lnTo>
                <a:lnTo>
                  <a:pt x="545" y="7"/>
                </a:lnTo>
                <a:lnTo>
                  <a:pt x="556" y="8"/>
                </a:lnTo>
                <a:lnTo>
                  <a:pt x="565" y="10"/>
                </a:lnTo>
                <a:lnTo>
                  <a:pt x="573" y="11"/>
                </a:lnTo>
                <a:lnTo>
                  <a:pt x="579" y="13"/>
                </a:lnTo>
                <a:lnTo>
                  <a:pt x="584" y="14"/>
                </a:lnTo>
                <a:lnTo>
                  <a:pt x="593" y="15"/>
                </a:lnTo>
                <a:lnTo>
                  <a:pt x="599" y="17"/>
                </a:lnTo>
                <a:lnTo>
                  <a:pt x="605" y="19"/>
                </a:lnTo>
                <a:lnTo>
                  <a:pt x="625"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12" name="SMARTPenAnnotation19"/>
          <p:cNvSpPr>
            <a:spLocks/>
          </p:cNvSpPr>
          <p:nvPr/>
        </p:nvSpPr>
        <p:spPr bwMode="auto">
          <a:xfrm>
            <a:off x="5848350" y="3652838"/>
            <a:ext cx="1725613" cy="31750"/>
          </a:xfrm>
          <a:custGeom>
            <a:avLst/>
            <a:gdLst>
              <a:gd name="T0" fmla="*/ 0 w 1087"/>
              <a:gd name="T1" fmla="*/ 2147483647 h 20"/>
              <a:gd name="T2" fmla="*/ 2147483647 w 1087"/>
              <a:gd name="T3" fmla="*/ 2147483647 h 20"/>
              <a:gd name="T4" fmla="*/ 2147483647 w 1087"/>
              <a:gd name="T5" fmla="*/ 2147483647 h 20"/>
              <a:gd name="T6" fmla="*/ 2147483647 w 1087"/>
              <a:gd name="T7" fmla="*/ 2147483647 h 20"/>
              <a:gd name="T8" fmla="*/ 2147483647 w 1087"/>
              <a:gd name="T9" fmla="*/ 2147483647 h 20"/>
              <a:gd name="T10" fmla="*/ 2147483647 w 1087"/>
              <a:gd name="T11" fmla="*/ 2147483647 h 20"/>
              <a:gd name="T12" fmla="*/ 2147483647 w 1087"/>
              <a:gd name="T13" fmla="*/ 2147483647 h 20"/>
              <a:gd name="T14" fmla="*/ 2147483647 w 1087"/>
              <a:gd name="T15" fmla="*/ 2147483647 h 20"/>
              <a:gd name="T16" fmla="*/ 2147483647 w 1087"/>
              <a:gd name="T17" fmla="*/ 2147483647 h 20"/>
              <a:gd name="T18" fmla="*/ 2147483647 w 1087"/>
              <a:gd name="T19" fmla="*/ 2147483647 h 20"/>
              <a:gd name="T20" fmla="*/ 2147483647 w 1087"/>
              <a:gd name="T21" fmla="*/ 2147483647 h 20"/>
              <a:gd name="T22" fmla="*/ 2147483647 w 1087"/>
              <a:gd name="T23" fmla="*/ 2147483647 h 20"/>
              <a:gd name="T24" fmla="*/ 2147483647 w 1087"/>
              <a:gd name="T25" fmla="*/ 2147483647 h 20"/>
              <a:gd name="T26" fmla="*/ 2147483647 w 1087"/>
              <a:gd name="T27" fmla="*/ 2147483647 h 20"/>
              <a:gd name="T28" fmla="*/ 2147483647 w 1087"/>
              <a:gd name="T29" fmla="*/ 2147483647 h 20"/>
              <a:gd name="T30" fmla="*/ 2147483647 w 1087"/>
              <a:gd name="T31" fmla="*/ 2147483647 h 20"/>
              <a:gd name="T32" fmla="*/ 2147483647 w 1087"/>
              <a:gd name="T33" fmla="*/ 0 h 20"/>
              <a:gd name="T34" fmla="*/ 2147483647 w 1087"/>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87" h="20">
                <a:moveTo>
                  <a:pt x="0" y="17"/>
                </a:moveTo>
                <a:lnTo>
                  <a:pt x="18" y="17"/>
                </a:lnTo>
                <a:lnTo>
                  <a:pt x="21" y="17"/>
                </a:lnTo>
                <a:lnTo>
                  <a:pt x="26" y="18"/>
                </a:lnTo>
                <a:lnTo>
                  <a:pt x="30" y="19"/>
                </a:lnTo>
                <a:lnTo>
                  <a:pt x="62" y="19"/>
                </a:lnTo>
                <a:lnTo>
                  <a:pt x="115" y="17"/>
                </a:lnTo>
                <a:lnTo>
                  <a:pt x="144" y="17"/>
                </a:lnTo>
                <a:lnTo>
                  <a:pt x="714" y="16"/>
                </a:lnTo>
                <a:lnTo>
                  <a:pt x="806" y="12"/>
                </a:lnTo>
                <a:lnTo>
                  <a:pt x="872" y="9"/>
                </a:lnTo>
                <a:lnTo>
                  <a:pt x="898" y="7"/>
                </a:lnTo>
                <a:lnTo>
                  <a:pt x="918" y="5"/>
                </a:lnTo>
                <a:lnTo>
                  <a:pt x="935" y="3"/>
                </a:lnTo>
                <a:lnTo>
                  <a:pt x="951" y="2"/>
                </a:lnTo>
                <a:lnTo>
                  <a:pt x="966" y="1"/>
                </a:lnTo>
                <a:lnTo>
                  <a:pt x="998" y="0"/>
                </a:lnTo>
                <a:lnTo>
                  <a:pt x="1086"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13" name="SMARTPenAnnotation20"/>
          <p:cNvSpPr>
            <a:spLocks/>
          </p:cNvSpPr>
          <p:nvPr/>
        </p:nvSpPr>
        <p:spPr bwMode="auto">
          <a:xfrm>
            <a:off x="7599363" y="3644900"/>
            <a:ext cx="733425" cy="61913"/>
          </a:xfrm>
          <a:custGeom>
            <a:avLst/>
            <a:gdLst>
              <a:gd name="T0" fmla="*/ 0 w 462"/>
              <a:gd name="T1" fmla="*/ 2147483647 h 39"/>
              <a:gd name="T2" fmla="*/ 2147483647 w 462"/>
              <a:gd name="T3" fmla="*/ 2147483647 h 39"/>
              <a:gd name="T4" fmla="*/ 2147483647 w 462"/>
              <a:gd name="T5" fmla="*/ 2147483647 h 39"/>
              <a:gd name="T6" fmla="*/ 2147483647 w 462"/>
              <a:gd name="T7" fmla="*/ 2147483647 h 39"/>
              <a:gd name="T8" fmla="*/ 2147483647 w 462"/>
              <a:gd name="T9" fmla="*/ 2147483647 h 39"/>
              <a:gd name="T10" fmla="*/ 2147483647 w 462"/>
              <a:gd name="T11" fmla="*/ 2147483647 h 39"/>
              <a:gd name="T12" fmla="*/ 2147483647 w 462"/>
              <a:gd name="T13" fmla="*/ 2147483647 h 39"/>
              <a:gd name="T14" fmla="*/ 2147483647 w 462"/>
              <a:gd name="T15" fmla="*/ 2147483647 h 39"/>
              <a:gd name="T16" fmla="*/ 2147483647 w 462"/>
              <a:gd name="T17" fmla="*/ 2147483647 h 39"/>
              <a:gd name="T18" fmla="*/ 2147483647 w 462"/>
              <a:gd name="T19" fmla="*/ 2147483647 h 39"/>
              <a:gd name="T20" fmla="*/ 2147483647 w 462"/>
              <a:gd name="T21" fmla="*/ 2147483647 h 39"/>
              <a:gd name="T22" fmla="*/ 2147483647 w 462"/>
              <a:gd name="T23" fmla="*/ 2147483647 h 39"/>
              <a:gd name="T24" fmla="*/ 2147483647 w 462"/>
              <a:gd name="T25" fmla="*/ 2147483647 h 39"/>
              <a:gd name="T26" fmla="*/ 2147483647 w 462"/>
              <a:gd name="T27" fmla="*/ 2147483647 h 39"/>
              <a:gd name="T28" fmla="*/ 2147483647 w 462"/>
              <a:gd name="T29" fmla="*/ 0 h 39"/>
              <a:gd name="T30" fmla="*/ 2147483647 w 462"/>
              <a:gd name="T31" fmla="*/ 0 h 39"/>
              <a:gd name="T32" fmla="*/ 2147483647 w 462"/>
              <a:gd name="T33" fmla="*/ 0 h 39"/>
              <a:gd name="T34" fmla="*/ 2147483647 w 462"/>
              <a:gd name="T35" fmla="*/ 2147483647 h 39"/>
              <a:gd name="T36" fmla="*/ 2147483647 w 462"/>
              <a:gd name="T37" fmla="*/ 2147483647 h 39"/>
              <a:gd name="T38" fmla="*/ 2147483647 w 462"/>
              <a:gd name="T39" fmla="*/ 2147483647 h 39"/>
              <a:gd name="T40" fmla="*/ 2147483647 w 462"/>
              <a:gd name="T41" fmla="*/ 2147483647 h 39"/>
              <a:gd name="T42" fmla="*/ 2147483647 w 462"/>
              <a:gd name="T43" fmla="*/ 2147483647 h 39"/>
              <a:gd name="T44" fmla="*/ 2147483647 w 462"/>
              <a:gd name="T45" fmla="*/ 2147483647 h 39"/>
              <a:gd name="T46" fmla="*/ 2147483647 w 462"/>
              <a:gd name="T47" fmla="*/ 2147483647 h 39"/>
              <a:gd name="T48" fmla="*/ 2147483647 w 462"/>
              <a:gd name="T49" fmla="*/ 2147483647 h 39"/>
              <a:gd name="T50" fmla="*/ 2147483647 w 462"/>
              <a:gd name="T51" fmla="*/ 2147483647 h 39"/>
              <a:gd name="T52" fmla="*/ 2147483647 w 462"/>
              <a:gd name="T53" fmla="*/ 2147483647 h 39"/>
              <a:gd name="T54" fmla="*/ 2147483647 w 462"/>
              <a:gd name="T55" fmla="*/ 2147483647 h 39"/>
              <a:gd name="T56" fmla="*/ 2147483647 w 462"/>
              <a:gd name="T57" fmla="*/ 2147483647 h 39"/>
              <a:gd name="T58" fmla="*/ 2147483647 w 462"/>
              <a:gd name="T59" fmla="*/ 2147483647 h 39"/>
              <a:gd name="T60" fmla="*/ 2147483647 w 462"/>
              <a:gd name="T61" fmla="*/ 2147483647 h 39"/>
              <a:gd name="T62" fmla="*/ 2147483647 w 462"/>
              <a:gd name="T63" fmla="*/ 2147483647 h 39"/>
              <a:gd name="T64" fmla="*/ 2147483647 w 462"/>
              <a:gd name="T65" fmla="*/ 2147483647 h 39"/>
              <a:gd name="T66" fmla="*/ 2147483647 w 462"/>
              <a:gd name="T67" fmla="*/ 2147483647 h 39"/>
              <a:gd name="T68" fmla="*/ 2147483647 w 462"/>
              <a:gd name="T69" fmla="*/ 2147483647 h 39"/>
              <a:gd name="T70" fmla="*/ 2147483647 w 462"/>
              <a:gd name="T71" fmla="*/ 2147483647 h 39"/>
              <a:gd name="T72" fmla="*/ 2147483647 w 462"/>
              <a:gd name="T73" fmla="*/ 2147483647 h 39"/>
              <a:gd name="T74" fmla="*/ 2147483647 w 462"/>
              <a:gd name="T75" fmla="*/ 2147483647 h 39"/>
              <a:gd name="T76" fmla="*/ 2147483647 w 462"/>
              <a:gd name="T77" fmla="*/ 2147483647 h 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2" h="39">
                <a:moveTo>
                  <a:pt x="0" y="27"/>
                </a:moveTo>
                <a:lnTo>
                  <a:pt x="42" y="27"/>
                </a:lnTo>
                <a:lnTo>
                  <a:pt x="46" y="27"/>
                </a:lnTo>
                <a:lnTo>
                  <a:pt x="50" y="25"/>
                </a:lnTo>
                <a:lnTo>
                  <a:pt x="68" y="19"/>
                </a:lnTo>
                <a:lnTo>
                  <a:pt x="74" y="18"/>
                </a:lnTo>
                <a:lnTo>
                  <a:pt x="81" y="17"/>
                </a:lnTo>
                <a:lnTo>
                  <a:pt x="88" y="17"/>
                </a:lnTo>
                <a:lnTo>
                  <a:pt x="96" y="15"/>
                </a:lnTo>
                <a:lnTo>
                  <a:pt x="107" y="13"/>
                </a:lnTo>
                <a:lnTo>
                  <a:pt x="118" y="10"/>
                </a:lnTo>
                <a:lnTo>
                  <a:pt x="128" y="8"/>
                </a:lnTo>
                <a:lnTo>
                  <a:pt x="137" y="7"/>
                </a:lnTo>
                <a:lnTo>
                  <a:pt x="198" y="1"/>
                </a:lnTo>
                <a:lnTo>
                  <a:pt x="209" y="0"/>
                </a:lnTo>
                <a:lnTo>
                  <a:pt x="220" y="0"/>
                </a:lnTo>
                <a:lnTo>
                  <a:pt x="233" y="0"/>
                </a:lnTo>
                <a:lnTo>
                  <a:pt x="247" y="1"/>
                </a:lnTo>
                <a:lnTo>
                  <a:pt x="262" y="2"/>
                </a:lnTo>
                <a:lnTo>
                  <a:pt x="275" y="3"/>
                </a:lnTo>
                <a:lnTo>
                  <a:pt x="295" y="4"/>
                </a:lnTo>
                <a:lnTo>
                  <a:pt x="304" y="5"/>
                </a:lnTo>
                <a:lnTo>
                  <a:pt x="313" y="6"/>
                </a:lnTo>
                <a:lnTo>
                  <a:pt x="321" y="7"/>
                </a:lnTo>
                <a:lnTo>
                  <a:pt x="329" y="8"/>
                </a:lnTo>
                <a:lnTo>
                  <a:pt x="337" y="9"/>
                </a:lnTo>
                <a:lnTo>
                  <a:pt x="344" y="9"/>
                </a:lnTo>
                <a:lnTo>
                  <a:pt x="352" y="10"/>
                </a:lnTo>
                <a:lnTo>
                  <a:pt x="360" y="12"/>
                </a:lnTo>
                <a:lnTo>
                  <a:pt x="367" y="13"/>
                </a:lnTo>
                <a:lnTo>
                  <a:pt x="374" y="15"/>
                </a:lnTo>
                <a:lnTo>
                  <a:pt x="381" y="16"/>
                </a:lnTo>
                <a:lnTo>
                  <a:pt x="387" y="18"/>
                </a:lnTo>
                <a:lnTo>
                  <a:pt x="393" y="19"/>
                </a:lnTo>
                <a:lnTo>
                  <a:pt x="399" y="20"/>
                </a:lnTo>
                <a:lnTo>
                  <a:pt x="405" y="20"/>
                </a:lnTo>
                <a:lnTo>
                  <a:pt x="413" y="23"/>
                </a:lnTo>
                <a:lnTo>
                  <a:pt x="424" y="26"/>
                </a:lnTo>
                <a:lnTo>
                  <a:pt x="461" y="3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14" name="SMARTPenAnnotation21"/>
          <p:cNvSpPr>
            <a:spLocks/>
          </p:cNvSpPr>
          <p:nvPr/>
        </p:nvSpPr>
        <p:spPr bwMode="auto">
          <a:xfrm>
            <a:off x="5867400" y="4152900"/>
            <a:ext cx="1233488" cy="90488"/>
          </a:xfrm>
          <a:custGeom>
            <a:avLst/>
            <a:gdLst>
              <a:gd name="T0" fmla="*/ 0 w 777"/>
              <a:gd name="T1" fmla="*/ 2147483647 h 57"/>
              <a:gd name="T2" fmla="*/ 2147483647 w 777"/>
              <a:gd name="T3" fmla="*/ 2147483647 h 57"/>
              <a:gd name="T4" fmla="*/ 2147483647 w 777"/>
              <a:gd name="T5" fmla="*/ 2147483647 h 57"/>
              <a:gd name="T6" fmla="*/ 2147483647 w 777"/>
              <a:gd name="T7" fmla="*/ 2147483647 h 57"/>
              <a:gd name="T8" fmla="*/ 2147483647 w 777"/>
              <a:gd name="T9" fmla="*/ 2147483647 h 57"/>
              <a:gd name="T10" fmla="*/ 2147483647 w 777"/>
              <a:gd name="T11" fmla="*/ 2147483647 h 57"/>
              <a:gd name="T12" fmla="*/ 2147483647 w 777"/>
              <a:gd name="T13" fmla="*/ 2147483647 h 57"/>
              <a:gd name="T14" fmla="*/ 2147483647 w 777"/>
              <a:gd name="T15" fmla="*/ 2147483647 h 57"/>
              <a:gd name="T16" fmla="*/ 2147483647 w 777"/>
              <a:gd name="T17" fmla="*/ 2147483647 h 57"/>
              <a:gd name="T18" fmla="*/ 2147483647 w 777"/>
              <a:gd name="T19" fmla="*/ 2147483647 h 57"/>
              <a:gd name="T20" fmla="*/ 2147483647 w 777"/>
              <a:gd name="T21" fmla="*/ 2147483647 h 57"/>
              <a:gd name="T22" fmla="*/ 2147483647 w 777"/>
              <a:gd name="T23" fmla="*/ 2147483647 h 57"/>
              <a:gd name="T24" fmla="*/ 2147483647 w 777"/>
              <a:gd name="T25" fmla="*/ 2147483647 h 57"/>
              <a:gd name="T26" fmla="*/ 2147483647 w 777"/>
              <a:gd name="T27" fmla="*/ 2147483647 h 57"/>
              <a:gd name="T28" fmla="*/ 2147483647 w 777"/>
              <a:gd name="T29" fmla="*/ 2147483647 h 57"/>
              <a:gd name="T30" fmla="*/ 2147483647 w 777"/>
              <a:gd name="T31" fmla="*/ 2147483647 h 57"/>
              <a:gd name="T32" fmla="*/ 2147483647 w 777"/>
              <a:gd name="T33" fmla="*/ 0 h 57"/>
              <a:gd name="T34" fmla="*/ 2147483647 w 777"/>
              <a:gd name="T35" fmla="*/ 0 h 57"/>
              <a:gd name="T36" fmla="*/ 2147483647 w 777"/>
              <a:gd name="T37" fmla="*/ 0 h 57"/>
              <a:gd name="T38" fmla="*/ 2147483647 w 777"/>
              <a:gd name="T39" fmla="*/ 2147483647 h 57"/>
              <a:gd name="T40" fmla="*/ 2147483647 w 777"/>
              <a:gd name="T41" fmla="*/ 2147483647 h 57"/>
              <a:gd name="T42" fmla="*/ 2147483647 w 777"/>
              <a:gd name="T43" fmla="*/ 2147483647 h 57"/>
              <a:gd name="T44" fmla="*/ 2147483647 w 777"/>
              <a:gd name="T45" fmla="*/ 2147483647 h 57"/>
              <a:gd name="T46" fmla="*/ 2147483647 w 777"/>
              <a:gd name="T47" fmla="*/ 2147483647 h 57"/>
              <a:gd name="T48" fmla="*/ 2147483647 w 777"/>
              <a:gd name="T49" fmla="*/ 2147483647 h 57"/>
              <a:gd name="T50" fmla="*/ 2147483647 w 777"/>
              <a:gd name="T51" fmla="*/ 2147483647 h 57"/>
              <a:gd name="T52" fmla="*/ 2147483647 w 777"/>
              <a:gd name="T53" fmla="*/ 2147483647 h 57"/>
              <a:gd name="T54" fmla="*/ 2147483647 w 777"/>
              <a:gd name="T55" fmla="*/ 2147483647 h 57"/>
              <a:gd name="T56" fmla="*/ 2147483647 w 777"/>
              <a:gd name="T57" fmla="*/ 2147483647 h 57"/>
              <a:gd name="T58" fmla="*/ 2147483647 w 777"/>
              <a:gd name="T59" fmla="*/ 2147483647 h 57"/>
              <a:gd name="T60" fmla="*/ 2147483647 w 777"/>
              <a:gd name="T61" fmla="*/ 2147483647 h 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77" h="57">
                <a:moveTo>
                  <a:pt x="0" y="28"/>
                </a:moveTo>
                <a:lnTo>
                  <a:pt x="6" y="22"/>
                </a:lnTo>
                <a:lnTo>
                  <a:pt x="8" y="20"/>
                </a:lnTo>
                <a:lnTo>
                  <a:pt x="10" y="19"/>
                </a:lnTo>
                <a:lnTo>
                  <a:pt x="12" y="18"/>
                </a:lnTo>
                <a:lnTo>
                  <a:pt x="21" y="17"/>
                </a:lnTo>
                <a:lnTo>
                  <a:pt x="25" y="16"/>
                </a:lnTo>
                <a:lnTo>
                  <a:pt x="28" y="15"/>
                </a:lnTo>
                <a:lnTo>
                  <a:pt x="32" y="14"/>
                </a:lnTo>
                <a:lnTo>
                  <a:pt x="38" y="12"/>
                </a:lnTo>
                <a:lnTo>
                  <a:pt x="46" y="10"/>
                </a:lnTo>
                <a:lnTo>
                  <a:pt x="55" y="9"/>
                </a:lnTo>
                <a:lnTo>
                  <a:pt x="76" y="5"/>
                </a:lnTo>
                <a:lnTo>
                  <a:pt x="88" y="3"/>
                </a:lnTo>
                <a:lnTo>
                  <a:pt x="99" y="2"/>
                </a:lnTo>
                <a:lnTo>
                  <a:pt x="117" y="1"/>
                </a:lnTo>
                <a:lnTo>
                  <a:pt x="135" y="0"/>
                </a:lnTo>
                <a:lnTo>
                  <a:pt x="172" y="0"/>
                </a:lnTo>
                <a:lnTo>
                  <a:pt x="245" y="0"/>
                </a:lnTo>
                <a:lnTo>
                  <a:pt x="316" y="1"/>
                </a:lnTo>
                <a:lnTo>
                  <a:pt x="428" y="4"/>
                </a:lnTo>
                <a:lnTo>
                  <a:pt x="473" y="5"/>
                </a:lnTo>
                <a:lnTo>
                  <a:pt x="486" y="6"/>
                </a:lnTo>
                <a:lnTo>
                  <a:pt x="498" y="7"/>
                </a:lnTo>
                <a:lnTo>
                  <a:pt x="610" y="18"/>
                </a:lnTo>
                <a:lnTo>
                  <a:pt x="628" y="21"/>
                </a:lnTo>
                <a:lnTo>
                  <a:pt x="645" y="24"/>
                </a:lnTo>
                <a:lnTo>
                  <a:pt x="677" y="30"/>
                </a:lnTo>
                <a:lnTo>
                  <a:pt x="699" y="34"/>
                </a:lnTo>
                <a:lnTo>
                  <a:pt x="712" y="38"/>
                </a:lnTo>
                <a:lnTo>
                  <a:pt x="776"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15" name="SMARTPenAnnotation22"/>
          <p:cNvSpPr>
            <a:spLocks/>
          </p:cNvSpPr>
          <p:nvPr/>
        </p:nvSpPr>
        <p:spPr bwMode="auto">
          <a:xfrm>
            <a:off x="5857875" y="4633913"/>
            <a:ext cx="2430463" cy="47625"/>
          </a:xfrm>
          <a:custGeom>
            <a:avLst/>
            <a:gdLst>
              <a:gd name="T0" fmla="*/ 0 w 1531"/>
              <a:gd name="T1" fmla="*/ 2147483647 h 30"/>
              <a:gd name="T2" fmla="*/ 2147483647 w 1531"/>
              <a:gd name="T3" fmla="*/ 2147483647 h 30"/>
              <a:gd name="T4" fmla="*/ 2147483647 w 1531"/>
              <a:gd name="T5" fmla="*/ 2147483647 h 30"/>
              <a:gd name="T6" fmla="*/ 2147483647 w 1531"/>
              <a:gd name="T7" fmla="*/ 2147483647 h 30"/>
              <a:gd name="T8" fmla="*/ 2147483647 w 1531"/>
              <a:gd name="T9" fmla="*/ 2147483647 h 30"/>
              <a:gd name="T10" fmla="*/ 2147483647 w 1531"/>
              <a:gd name="T11" fmla="*/ 2147483647 h 30"/>
              <a:gd name="T12" fmla="*/ 2147483647 w 1531"/>
              <a:gd name="T13" fmla="*/ 2147483647 h 30"/>
              <a:gd name="T14" fmla="*/ 2147483647 w 1531"/>
              <a:gd name="T15" fmla="*/ 2147483647 h 30"/>
              <a:gd name="T16" fmla="*/ 2147483647 w 1531"/>
              <a:gd name="T17" fmla="*/ 2147483647 h 30"/>
              <a:gd name="T18" fmla="*/ 2147483647 w 1531"/>
              <a:gd name="T19" fmla="*/ 2147483647 h 30"/>
              <a:gd name="T20" fmla="*/ 2147483647 w 1531"/>
              <a:gd name="T21" fmla="*/ 2147483647 h 30"/>
              <a:gd name="T22" fmla="*/ 2147483647 w 1531"/>
              <a:gd name="T23" fmla="*/ 2147483647 h 30"/>
              <a:gd name="T24" fmla="*/ 2147483647 w 1531"/>
              <a:gd name="T25" fmla="*/ 2147483647 h 30"/>
              <a:gd name="T26" fmla="*/ 2147483647 w 1531"/>
              <a:gd name="T27" fmla="*/ 2147483647 h 30"/>
              <a:gd name="T28" fmla="*/ 2147483647 w 1531"/>
              <a:gd name="T29" fmla="*/ 2147483647 h 30"/>
              <a:gd name="T30" fmla="*/ 2147483647 w 1531"/>
              <a:gd name="T31" fmla="*/ 2147483647 h 30"/>
              <a:gd name="T32" fmla="*/ 2147483647 w 1531"/>
              <a:gd name="T33" fmla="*/ 2147483647 h 30"/>
              <a:gd name="T34" fmla="*/ 2147483647 w 1531"/>
              <a:gd name="T35" fmla="*/ 2147483647 h 30"/>
              <a:gd name="T36" fmla="*/ 2147483647 w 1531"/>
              <a:gd name="T37" fmla="*/ 2147483647 h 30"/>
              <a:gd name="T38" fmla="*/ 2147483647 w 1531"/>
              <a:gd name="T39" fmla="*/ 2147483647 h 30"/>
              <a:gd name="T40" fmla="*/ 2147483647 w 1531"/>
              <a:gd name="T41" fmla="*/ 2147483647 h 30"/>
              <a:gd name="T42" fmla="*/ 2147483647 w 1531"/>
              <a:gd name="T43" fmla="*/ 2147483647 h 30"/>
              <a:gd name="T44" fmla="*/ 2147483647 w 1531"/>
              <a:gd name="T45" fmla="*/ 2147483647 h 30"/>
              <a:gd name="T46" fmla="*/ 2147483647 w 1531"/>
              <a:gd name="T47" fmla="*/ 2147483647 h 30"/>
              <a:gd name="T48" fmla="*/ 2147483647 w 1531"/>
              <a:gd name="T49" fmla="*/ 2147483647 h 30"/>
              <a:gd name="T50" fmla="*/ 2147483647 w 1531"/>
              <a:gd name="T51" fmla="*/ 2147483647 h 30"/>
              <a:gd name="T52" fmla="*/ 2147483647 w 1531"/>
              <a:gd name="T53" fmla="*/ 2147483647 h 30"/>
              <a:gd name="T54" fmla="*/ 2147483647 w 1531"/>
              <a:gd name="T55" fmla="*/ 2147483647 h 30"/>
              <a:gd name="T56" fmla="*/ 2147483647 w 1531"/>
              <a:gd name="T57" fmla="*/ 2147483647 h 30"/>
              <a:gd name="T58" fmla="*/ 2147483647 w 1531"/>
              <a:gd name="T59" fmla="*/ 2147483647 h 30"/>
              <a:gd name="T60" fmla="*/ 2147483647 w 1531"/>
              <a:gd name="T61" fmla="*/ 2147483647 h 30"/>
              <a:gd name="T62" fmla="*/ 2147483647 w 1531"/>
              <a:gd name="T63" fmla="*/ 0 h 30"/>
              <a:gd name="T64" fmla="*/ 2147483647 w 1531"/>
              <a:gd name="T65" fmla="*/ 2147483647 h 30"/>
              <a:gd name="T66" fmla="*/ 2147483647 w 1531"/>
              <a:gd name="T67" fmla="*/ 2147483647 h 30"/>
              <a:gd name="T68" fmla="*/ 2147483647 w 1531"/>
              <a:gd name="T69" fmla="*/ 2147483647 h 30"/>
              <a:gd name="T70" fmla="*/ 2147483647 w 1531"/>
              <a:gd name="T71" fmla="*/ 2147483647 h 30"/>
              <a:gd name="T72" fmla="*/ 2147483647 w 1531"/>
              <a:gd name="T73" fmla="*/ 2147483647 h 30"/>
              <a:gd name="T74" fmla="*/ 2147483647 w 1531"/>
              <a:gd name="T75" fmla="*/ 2147483647 h 30"/>
              <a:gd name="T76" fmla="*/ 2147483647 w 1531"/>
              <a:gd name="T77" fmla="*/ 2147483647 h 30"/>
              <a:gd name="T78" fmla="*/ 2147483647 w 1531"/>
              <a:gd name="T79" fmla="*/ 2147483647 h 30"/>
              <a:gd name="T80" fmla="*/ 2147483647 w 1531"/>
              <a:gd name="T81" fmla="*/ 2147483647 h 30"/>
              <a:gd name="T82" fmla="*/ 2147483647 w 1531"/>
              <a:gd name="T83" fmla="*/ 2147483647 h 30"/>
              <a:gd name="T84" fmla="*/ 2147483647 w 1531"/>
              <a:gd name="T85" fmla="*/ 2147483647 h 30"/>
              <a:gd name="T86" fmla="*/ 2147483647 w 1531"/>
              <a:gd name="T87" fmla="*/ 2147483647 h 30"/>
              <a:gd name="T88" fmla="*/ 2147483647 w 1531"/>
              <a:gd name="T89" fmla="*/ 2147483647 h 30"/>
              <a:gd name="T90" fmla="*/ 2147483647 w 1531"/>
              <a:gd name="T91" fmla="*/ 2147483647 h 30"/>
              <a:gd name="T92" fmla="*/ 2147483647 w 1531"/>
              <a:gd name="T93" fmla="*/ 2147483647 h 30"/>
              <a:gd name="T94" fmla="*/ 2147483647 w 1531"/>
              <a:gd name="T95" fmla="*/ 2147483647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31" h="30">
                <a:moveTo>
                  <a:pt x="0" y="6"/>
                </a:moveTo>
                <a:lnTo>
                  <a:pt x="9" y="6"/>
                </a:lnTo>
                <a:lnTo>
                  <a:pt x="12" y="7"/>
                </a:lnTo>
                <a:lnTo>
                  <a:pt x="15" y="8"/>
                </a:lnTo>
                <a:lnTo>
                  <a:pt x="18" y="9"/>
                </a:lnTo>
                <a:lnTo>
                  <a:pt x="20" y="10"/>
                </a:lnTo>
                <a:lnTo>
                  <a:pt x="24" y="10"/>
                </a:lnTo>
                <a:lnTo>
                  <a:pt x="37" y="11"/>
                </a:lnTo>
                <a:lnTo>
                  <a:pt x="52" y="12"/>
                </a:lnTo>
                <a:lnTo>
                  <a:pt x="73" y="15"/>
                </a:lnTo>
                <a:lnTo>
                  <a:pt x="85" y="15"/>
                </a:lnTo>
                <a:lnTo>
                  <a:pt x="97" y="16"/>
                </a:lnTo>
                <a:lnTo>
                  <a:pt x="110" y="16"/>
                </a:lnTo>
                <a:lnTo>
                  <a:pt x="121" y="17"/>
                </a:lnTo>
                <a:lnTo>
                  <a:pt x="131" y="19"/>
                </a:lnTo>
                <a:lnTo>
                  <a:pt x="140" y="20"/>
                </a:lnTo>
                <a:lnTo>
                  <a:pt x="157" y="21"/>
                </a:lnTo>
                <a:lnTo>
                  <a:pt x="226" y="22"/>
                </a:lnTo>
                <a:lnTo>
                  <a:pt x="398" y="23"/>
                </a:lnTo>
                <a:lnTo>
                  <a:pt x="446" y="21"/>
                </a:lnTo>
                <a:lnTo>
                  <a:pt x="496" y="19"/>
                </a:lnTo>
                <a:lnTo>
                  <a:pt x="544" y="18"/>
                </a:lnTo>
                <a:lnTo>
                  <a:pt x="568" y="17"/>
                </a:lnTo>
                <a:lnTo>
                  <a:pt x="583" y="17"/>
                </a:lnTo>
                <a:lnTo>
                  <a:pt x="636" y="13"/>
                </a:lnTo>
                <a:lnTo>
                  <a:pt x="665" y="12"/>
                </a:lnTo>
                <a:lnTo>
                  <a:pt x="718" y="9"/>
                </a:lnTo>
                <a:lnTo>
                  <a:pt x="779" y="4"/>
                </a:lnTo>
                <a:lnTo>
                  <a:pt x="816" y="2"/>
                </a:lnTo>
                <a:lnTo>
                  <a:pt x="844" y="1"/>
                </a:lnTo>
                <a:lnTo>
                  <a:pt x="893" y="1"/>
                </a:lnTo>
                <a:lnTo>
                  <a:pt x="1206" y="0"/>
                </a:lnTo>
                <a:lnTo>
                  <a:pt x="1225" y="1"/>
                </a:lnTo>
                <a:lnTo>
                  <a:pt x="1243" y="2"/>
                </a:lnTo>
                <a:lnTo>
                  <a:pt x="1262" y="3"/>
                </a:lnTo>
                <a:lnTo>
                  <a:pt x="1291" y="5"/>
                </a:lnTo>
                <a:lnTo>
                  <a:pt x="1332" y="6"/>
                </a:lnTo>
                <a:lnTo>
                  <a:pt x="1367" y="6"/>
                </a:lnTo>
                <a:lnTo>
                  <a:pt x="1414" y="9"/>
                </a:lnTo>
                <a:lnTo>
                  <a:pt x="1433" y="10"/>
                </a:lnTo>
                <a:lnTo>
                  <a:pt x="1449" y="12"/>
                </a:lnTo>
                <a:lnTo>
                  <a:pt x="1463" y="14"/>
                </a:lnTo>
                <a:lnTo>
                  <a:pt x="1476" y="16"/>
                </a:lnTo>
                <a:lnTo>
                  <a:pt x="1488" y="19"/>
                </a:lnTo>
                <a:lnTo>
                  <a:pt x="1500" y="22"/>
                </a:lnTo>
                <a:lnTo>
                  <a:pt x="1509" y="24"/>
                </a:lnTo>
                <a:lnTo>
                  <a:pt x="1515" y="26"/>
                </a:lnTo>
                <a:lnTo>
                  <a:pt x="1530" y="2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16" name="SMARTPenAnnotation23"/>
          <p:cNvSpPr>
            <a:spLocks/>
          </p:cNvSpPr>
          <p:nvPr/>
        </p:nvSpPr>
        <p:spPr bwMode="auto">
          <a:xfrm>
            <a:off x="5822950" y="5056188"/>
            <a:ext cx="2135188" cy="61912"/>
          </a:xfrm>
          <a:custGeom>
            <a:avLst/>
            <a:gdLst>
              <a:gd name="T0" fmla="*/ 0 w 1345"/>
              <a:gd name="T1" fmla="*/ 2147483647 h 39"/>
              <a:gd name="T2" fmla="*/ 2147483647 w 1345"/>
              <a:gd name="T3" fmla="*/ 2147483647 h 39"/>
              <a:gd name="T4" fmla="*/ 2147483647 w 1345"/>
              <a:gd name="T5" fmla="*/ 2147483647 h 39"/>
              <a:gd name="T6" fmla="*/ 2147483647 w 1345"/>
              <a:gd name="T7" fmla="*/ 2147483647 h 39"/>
              <a:gd name="T8" fmla="*/ 2147483647 w 1345"/>
              <a:gd name="T9" fmla="*/ 0 h 39"/>
              <a:gd name="T10" fmla="*/ 2147483647 w 1345"/>
              <a:gd name="T11" fmla="*/ 2147483647 h 39"/>
              <a:gd name="T12" fmla="*/ 2147483647 w 1345"/>
              <a:gd name="T13" fmla="*/ 2147483647 h 39"/>
              <a:gd name="T14" fmla="*/ 2147483647 w 1345"/>
              <a:gd name="T15" fmla="*/ 2147483647 h 39"/>
              <a:gd name="T16" fmla="*/ 2147483647 w 1345"/>
              <a:gd name="T17" fmla="*/ 2147483647 h 39"/>
              <a:gd name="T18" fmla="*/ 2147483647 w 1345"/>
              <a:gd name="T19" fmla="*/ 2147483647 h 39"/>
              <a:gd name="T20" fmla="*/ 2147483647 w 1345"/>
              <a:gd name="T21" fmla="*/ 2147483647 h 39"/>
              <a:gd name="T22" fmla="*/ 2147483647 w 1345"/>
              <a:gd name="T23" fmla="*/ 2147483647 h 39"/>
              <a:gd name="T24" fmla="*/ 2147483647 w 1345"/>
              <a:gd name="T25" fmla="*/ 2147483647 h 39"/>
              <a:gd name="T26" fmla="*/ 2147483647 w 1345"/>
              <a:gd name="T27" fmla="*/ 2147483647 h 39"/>
              <a:gd name="T28" fmla="*/ 2147483647 w 1345"/>
              <a:gd name="T29" fmla="*/ 2147483647 h 39"/>
              <a:gd name="T30" fmla="*/ 2147483647 w 1345"/>
              <a:gd name="T31" fmla="*/ 2147483647 h 39"/>
              <a:gd name="T32" fmla="*/ 2147483647 w 1345"/>
              <a:gd name="T33" fmla="*/ 2147483647 h 39"/>
              <a:gd name="T34" fmla="*/ 2147483647 w 1345"/>
              <a:gd name="T35" fmla="*/ 2147483647 h 39"/>
              <a:gd name="T36" fmla="*/ 2147483647 w 1345"/>
              <a:gd name="T37" fmla="*/ 2147483647 h 39"/>
              <a:gd name="T38" fmla="*/ 2147483647 w 1345"/>
              <a:gd name="T39" fmla="*/ 2147483647 h 39"/>
              <a:gd name="T40" fmla="*/ 2147483647 w 1345"/>
              <a:gd name="T41" fmla="*/ 2147483647 h 39"/>
              <a:gd name="T42" fmla="*/ 2147483647 w 1345"/>
              <a:gd name="T43" fmla="*/ 2147483647 h 39"/>
              <a:gd name="T44" fmla="*/ 2147483647 w 1345"/>
              <a:gd name="T45" fmla="*/ 2147483647 h 39"/>
              <a:gd name="T46" fmla="*/ 2147483647 w 1345"/>
              <a:gd name="T47" fmla="*/ 2147483647 h 39"/>
              <a:gd name="T48" fmla="*/ 2147483647 w 1345"/>
              <a:gd name="T49" fmla="*/ 2147483647 h 39"/>
              <a:gd name="T50" fmla="*/ 2147483647 w 1345"/>
              <a:gd name="T51" fmla="*/ 2147483647 h 39"/>
              <a:gd name="T52" fmla="*/ 2147483647 w 1345"/>
              <a:gd name="T53" fmla="*/ 2147483647 h 39"/>
              <a:gd name="T54" fmla="*/ 2147483647 w 1345"/>
              <a:gd name="T55" fmla="*/ 2147483647 h 39"/>
              <a:gd name="T56" fmla="*/ 2147483647 w 1345"/>
              <a:gd name="T57" fmla="*/ 2147483647 h 39"/>
              <a:gd name="T58" fmla="*/ 2147483647 w 1345"/>
              <a:gd name="T59" fmla="*/ 2147483647 h 39"/>
              <a:gd name="T60" fmla="*/ 2147483647 w 1345"/>
              <a:gd name="T61" fmla="*/ 2147483647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45" h="39">
                <a:moveTo>
                  <a:pt x="0" y="4"/>
                </a:moveTo>
                <a:lnTo>
                  <a:pt x="41" y="4"/>
                </a:lnTo>
                <a:lnTo>
                  <a:pt x="50" y="4"/>
                </a:lnTo>
                <a:lnTo>
                  <a:pt x="89" y="1"/>
                </a:lnTo>
                <a:lnTo>
                  <a:pt x="124" y="0"/>
                </a:lnTo>
                <a:lnTo>
                  <a:pt x="159" y="2"/>
                </a:lnTo>
                <a:lnTo>
                  <a:pt x="186" y="2"/>
                </a:lnTo>
                <a:lnTo>
                  <a:pt x="208" y="1"/>
                </a:lnTo>
                <a:lnTo>
                  <a:pt x="218" y="1"/>
                </a:lnTo>
                <a:lnTo>
                  <a:pt x="227" y="2"/>
                </a:lnTo>
                <a:lnTo>
                  <a:pt x="247" y="3"/>
                </a:lnTo>
                <a:lnTo>
                  <a:pt x="285" y="4"/>
                </a:lnTo>
                <a:lnTo>
                  <a:pt x="775" y="4"/>
                </a:lnTo>
                <a:lnTo>
                  <a:pt x="872" y="7"/>
                </a:lnTo>
                <a:lnTo>
                  <a:pt x="902" y="9"/>
                </a:lnTo>
                <a:lnTo>
                  <a:pt x="925" y="10"/>
                </a:lnTo>
                <a:lnTo>
                  <a:pt x="945" y="12"/>
                </a:lnTo>
                <a:lnTo>
                  <a:pt x="962" y="13"/>
                </a:lnTo>
                <a:lnTo>
                  <a:pt x="993" y="15"/>
                </a:lnTo>
                <a:lnTo>
                  <a:pt x="1032" y="15"/>
                </a:lnTo>
                <a:lnTo>
                  <a:pt x="1044" y="16"/>
                </a:lnTo>
                <a:lnTo>
                  <a:pt x="1056" y="17"/>
                </a:lnTo>
                <a:lnTo>
                  <a:pt x="1068" y="19"/>
                </a:lnTo>
                <a:lnTo>
                  <a:pt x="1105" y="22"/>
                </a:lnTo>
                <a:lnTo>
                  <a:pt x="1231" y="31"/>
                </a:lnTo>
                <a:lnTo>
                  <a:pt x="1249" y="33"/>
                </a:lnTo>
                <a:lnTo>
                  <a:pt x="1275" y="36"/>
                </a:lnTo>
                <a:lnTo>
                  <a:pt x="1283" y="36"/>
                </a:lnTo>
                <a:lnTo>
                  <a:pt x="1302" y="38"/>
                </a:lnTo>
                <a:lnTo>
                  <a:pt x="1336" y="38"/>
                </a:lnTo>
                <a:lnTo>
                  <a:pt x="1344" y="3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17" name="SMARTPenAnnotation24"/>
          <p:cNvSpPr>
            <a:spLocks/>
          </p:cNvSpPr>
          <p:nvPr/>
        </p:nvSpPr>
        <p:spPr bwMode="auto">
          <a:xfrm>
            <a:off x="7161213" y="5572125"/>
            <a:ext cx="681037" cy="38100"/>
          </a:xfrm>
          <a:custGeom>
            <a:avLst/>
            <a:gdLst>
              <a:gd name="T0" fmla="*/ 0 w 429"/>
              <a:gd name="T1" fmla="*/ 2147483647 h 24"/>
              <a:gd name="T2" fmla="*/ 2147483647 w 429"/>
              <a:gd name="T3" fmla="*/ 2147483647 h 24"/>
              <a:gd name="T4" fmla="*/ 2147483647 w 429"/>
              <a:gd name="T5" fmla="*/ 2147483647 h 24"/>
              <a:gd name="T6" fmla="*/ 2147483647 w 429"/>
              <a:gd name="T7" fmla="*/ 2147483647 h 24"/>
              <a:gd name="T8" fmla="*/ 2147483647 w 429"/>
              <a:gd name="T9" fmla="*/ 2147483647 h 24"/>
              <a:gd name="T10" fmla="*/ 2147483647 w 429"/>
              <a:gd name="T11" fmla="*/ 2147483647 h 24"/>
              <a:gd name="T12" fmla="*/ 2147483647 w 429"/>
              <a:gd name="T13" fmla="*/ 2147483647 h 24"/>
              <a:gd name="T14" fmla="*/ 2147483647 w 429"/>
              <a:gd name="T15" fmla="*/ 2147483647 h 24"/>
              <a:gd name="T16" fmla="*/ 2147483647 w 429"/>
              <a:gd name="T17" fmla="*/ 2147483647 h 24"/>
              <a:gd name="T18" fmla="*/ 2147483647 w 429"/>
              <a:gd name="T19" fmla="*/ 2147483647 h 24"/>
              <a:gd name="T20" fmla="*/ 2147483647 w 429"/>
              <a:gd name="T21" fmla="*/ 2147483647 h 24"/>
              <a:gd name="T22" fmla="*/ 2147483647 w 429"/>
              <a:gd name="T23" fmla="*/ 2147483647 h 24"/>
              <a:gd name="T24" fmla="*/ 2147483647 w 429"/>
              <a:gd name="T25" fmla="*/ 2147483647 h 24"/>
              <a:gd name="T26" fmla="*/ 2147483647 w 429"/>
              <a:gd name="T27" fmla="*/ 2147483647 h 24"/>
              <a:gd name="T28" fmla="*/ 2147483647 w 429"/>
              <a:gd name="T29" fmla="*/ 2147483647 h 24"/>
              <a:gd name="T30" fmla="*/ 2147483647 w 429"/>
              <a:gd name="T31" fmla="*/ 0 h 24"/>
              <a:gd name="T32" fmla="*/ 2147483647 w 429"/>
              <a:gd name="T33" fmla="*/ 0 h 24"/>
              <a:gd name="T34" fmla="*/ 2147483647 w 429"/>
              <a:gd name="T35" fmla="*/ 2147483647 h 24"/>
              <a:gd name="T36" fmla="*/ 2147483647 w 429"/>
              <a:gd name="T37" fmla="*/ 2147483647 h 24"/>
              <a:gd name="T38" fmla="*/ 2147483647 w 429"/>
              <a:gd name="T39" fmla="*/ 2147483647 h 24"/>
              <a:gd name="T40" fmla="*/ 2147483647 w 429"/>
              <a:gd name="T41" fmla="*/ 2147483647 h 24"/>
              <a:gd name="T42" fmla="*/ 2147483647 w 429"/>
              <a:gd name="T43" fmla="*/ 2147483647 h 24"/>
              <a:gd name="T44" fmla="*/ 2147483647 w 429"/>
              <a:gd name="T45" fmla="*/ 2147483647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9" h="24">
                <a:moveTo>
                  <a:pt x="0" y="23"/>
                </a:moveTo>
                <a:lnTo>
                  <a:pt x="6" y="20"/>
                </a:lnTo>
                <a:lnTo>
                  <a:pt x="9" y="19"/>
                </a:lnTo>
                <a:lnTo>
                  <a:pt x="12" y="18"/>
                </a:lnTo>
                <a:lnTo>
                  <a:pt x="21" y="17"/>
                </a:lnTo>
                <a:lnTo>
                  <a:pt x="36" y="17"/>
                </a:lnTo>
                <a:lnTo>
                  <a:pt x="43" y="16"/>
                </a:lnTo>
                <a:lnTo>
                  <a:pt x="49" y="15"/>
                </a:lnTo>
                <a:lnTo>
                  <a:pt x="55" y="14"/>
                </a:lnTo>
                <a:lnTo>
                  <a:pt x="61" y="13"/>
                </a:lnTo>
                <a:lnTo>
                  <a:pt x="67" y="12"/>
                </a:lnTo>
                <a:lnTo>
                  <a:pt x="117" y="9"/>
                </a:lnTo>
                <a:lnTo>
                  <a:pt x="183" y="2"/>
                </a:lnTo>
                <a:lnTo>
                  <a:pt x="196" y="2"/>
                </a:lnTo>
                <a:lnTo>
                  <a:pt x="218" y="1"/>
                </a:lnTo>
                <a:lnTo>
                  <a:pt x="245" y="0"/>
                </a:lnTo>
                <a:lnTo>
                  <a:pt x="263" y="0"/>
                </a:lnTo>
                <a:lnTo>
                  <a:pt x="272" y="1"/>
                </a:lnTo>
                <a:lnTo>
                  <a:pt x="280" y="2"/>
                </a:lnTo>
                <a:lnTo>
                  <a:pt x="288" y="3"/>
                </a:lnTo>
                <a:lnTo>
                  <a:pt x="296" y="4"/>
                </a:lnTo>
                <a:lnTo>
                  <a:pt x="305" y="4"/>
                </a:lnTo>
                <a:lnTo>
                  <a:pt x="428"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18" name="SMARTPenAnnotation25"/>
          <p:cNvSpPr>
            <a:spLocks/>
          </p:cNvSpPr>
          <p:nvPr/>
        </p:nvSpPr>
        <p:spPr bwMode="auto">
          <a:xfrm>
            <a:off x="5724525" y="6054725"/>
            <a:ext cx="1982788" cy="144463"/>
          </a:xfrm>
          <a:custGeom>
            <a:avLst/>
            <a:gdLst>
              <a:gd name="T0" fmla="*/ 0 w 1249"/>
              <a:gd name="T1" fmla="*/ 2147483647 h 91"/>
              <a:gd name="T2" fmla="*/ 2147483647 w 1249"/>
              <a:gd name="T3" fmla="*/ 2147483647 h 91"/>
              <a:gd name="T4" fmla="*/ 2147483647 w 1249"/>
              <a:gd name="T5" fmla="*/ 2147483647 h 91"/>
              <a:gd name="T6" fmla="*/ 2147483647 w 1249"/>
              <a:gd name="T7" fmla="*/ 2147483647 h 91"/>
              <a:gd name="T8" fmla="*/ 2147483647 w 1249"/>
              <a:gd name="T9" fmla="*/ 2147483647 h 91"/>
              <a:gd name="T10" fmla="*/ 2147483647 w 1249"/>
              <a:gd name="T11" fmla="*/ 2147483647 h 91"/>
              <a:gd name="T12" fmla="*/ 2147483647 w 1249"/>
              <a:gd name="T13" fmla="*/ 2147483647 h 91"/>
              <a:gd name="T14" fmla="*/ 2147483647 w 1249"/>
              <a:gd name="T15" fmla="*/ 2147483647 h 91"/>
              <a:gd name="T16" fmla="*/ 2147483647 w 1249"/>
              <a:gd name="T17" fmla="*/ 2147483647 h 91"/>
              <a:gd name="T18" fmla="*/ 2147483647 w 1249"/>
              <a:gd name="T19" fmla="*/ 2147483647 h 91"/>
              <a:gd name="T20" fmla="*/ 2147483647 w 1249"/>
              <a:gd name="T21" fmla="*/ 2147483647 h 91"/>
              <a:gd name="T22" fmla="*/ 2147483647 w 1249"/>
              <a:gd name="T23" fmla="*/ 2147483647 h 91"/>
              <a:gd name="T24" fmla="*/ 2147483647 w 1249"/>
              <a:gd name="T25" fmla="*/ 2147483647 h 91"/>
              <a:gd name="T26" fmla="*/ 2147483647 w 1249"/>
              <a:gd name="T27" fmla="*/ 2147483647 h 91"/>
              <a:gd name="T28" fmla="*/ 2147483647 w 1249"/>
              <a:gd name="T29" fmla="*/ 2147483647 h 91"/>
              <a:gd name="T30" fmla="*/ 2147483647 w 1249"/>
              <a:gd name="T31" fmla="*/ 2147483647 h 91"/>
              <a:gd name="T32" fmla="*/ 2147483647 w 1249"/>
              <a:gd name="T33" fmla="*/ 2147483647 h 91"/>
              <a:gd name="T34" fmla="*/ 2147483647 w 1249"/>
              <a:gd name="T35" fmla="*/ 0 h 91"/>
              <a:gd name="T36" fmla="*/ 2147483647 w 1249"/>
              <a:gd name="T37" fmla="*/ 0 h 91"/>
              <a:gd name="T38" fmla="*/ 2147483647 w 1249"/>
              <a:gd name="T39" fmla="*/ 2147483647 h 91"/>
              <a:gd name="T40" fmla="*/ 2147483647 w 1249"/>
              <a:gd name="T41" fmla="*/ 2147483647 h 91"/>
              <a:gd name="T42" fmla="*/ 2147483647 w 1249"/>
              <a:gd name="T43" fmla="*/ 2147483647 h 91"/>
              <a:gd name="T44" fmla="*/ 2147483647 w 1249"/>
              <a:gd name="T45" fmla="*/ 2147483647 h 91"/>
              <a:gd name="T46" fmla="*/ 2147483647 w 1249"/>
              <a:gd name="T47" fmla="*/ 2147483647 h 91"/>
              <a:gd name="T48" fmla="*/ 2147483647 w 1249"/>
              <a:gd name="T49" fmla="*/ 2147483647 h 91"/>
              <a:gd name="T50" fmla="*/ 2147483647 w 1249"/>
              <a:gd name="T51" fmla="*/ 2147483647 h 91"/>
              <a:gd name="T52" fmla="*/ 2147483647 w 1249"/>
              <a:gd name="T53" fmla="*/ 2147483647 h 91"/>
              <a:gd name="T54" fmla="*/ 2147483647 w 1249"/>
              <a:gd name="T55" fmla="*/ 2147483647 h 91"/>
              <a:gd name="T56" fmla="*/ 2147483647 w 1249"/>
              <a:gd name="T57" fmla="*/ 2147483647 h 91"/>
              <a:gd name="T58" fmla="*/ 2147483647 w 1249"/>
              <a:gd name="T59" fmla="*/ 2147483647 h 91"/>
              <a:gd name="T60" fmla="*/ 2147483647 w 1249"/>
              <a:gd name="T61" fmla="*/ 2147483647 h 91"/>
              <a:gd name="T62" fmla="*/ 2147483647 w 1249"/>
              <a:gd name="T63" fmla="*/ 2147483647 h 91"/>
              <a:gd name="T64" fmla="*/ 2147483647 w 1249"/>
              <a:gd name="T65" fmla="*/ 2147483647 h 91"/>
              <a:gd name="T66" fmla="*/ 2147483647 w 1249"/>
              <a:gd name="T67" fmla="*/ 2147483647 h 91"/>
              <a:gd name="T68" fmla="*/ 2147483647 w 1249"/>
              <a:gd name="T69" fmla="*/ 2147483647 h 91"/>
              <a:gd name="T70" fmla="*/ 2147483647 w 1249"/>
              <a:gd name="T71" fmla="*/ 2147483647 h 91"/>
              <a:gd name="T72" fmla="*/ 2147483647 w 1249"/>
              <a:gd name="T73" fmla="*/ 2147483647 h 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49" h="91">
                <a:moveTo>
                  <a:pt x="0" y="34"/>
                </a:moveTo>
                <a:lnTo>
                  <a:pt x="23" y="34"/>
                </a:lnTo>
                <a:lnTo>
                  <a:pt x="27" y="33"/>
                </a:lnTo>
                <a:lnTo>
                  <a:pt x="33" y="31"/>
                </a:lnTo>
                <a:lnTo>
                  <a:pt x="41" y="29"/>
                </a:lnTo>
                <a:lnTo>
                  <a:pt x="75" y="27"/>
                </a:lnTo>
                <a:lnTo>
                  <a:pt x="88" y="25"/>
                </a:lnTo>
                <a:lnTo>
                  <a:pt x="112" y="22"/>
                </a:lnTo>
                <a:lnTo>
                  <a:pt x="123" y="20"/>
                </a:lnTo>
                <a:lnTo>
                  <a:pt x="158" y="17"/>
                </a:lnTo>
                <a:lnTo>
                  <a:pt x="180" y="15"/>
                </a:lnTo>
                <a:lnTo>
                  <a:pt x="187" y="14"/>
                </a:lnTo>
                <a:lnTo>
                  <a:pt x="195" y="12"/>
                </a:lnTo>
                <a:lnTo>
                  <a:pt x="210" y="9"/>
                </a:lnTo>
                <a:lnTo>
                  <a:pt x="235" y="6"/>
                </a:lnTo>
                <a:lnTo>
                  <a:pt x="252" y="4"/>
                </a:lnTo>
                <a:lnTo>
                  <a:pt x="268" y="2"/>
                </a:lnTo>
                <a:lnTo>
                  <a:pt x="305" y="0"/>
                </a:lnTo>
                <a:lnTo>
                  <a:pt x="567" y="0"/>
                </a:lnTo>
                <a:lnTo>
                  <a:pt x="592" y="1"/>
                </a:lnTo>
                <a:lnTo>
                  <a:pt x="628" y="4"/>
                </a:lnTo>
                <a:lnTo>
                  <a:pt x="663" y="7"/>
                </a:lnTo>
                <a:lnTo>
                  <a:pt x="674" y="8"/>
                </a:lnTo>
                <a:lnTo>
                  <a:pt x="938" y="31"/>
                </a:lnTo>
                <a:lnTo>
                  <a:pt x="1002" y="39"/>
                </a:lnTo>
                <a:lnTo>
                  <a:pt x="1030" y="43"/>
                </a:lnTo>
                <a:lnTo>
                  <a:pt x="1051" y="45"/>
                </a:lnTo>
                <a:lnTo>
                  <a:pt x="1069" y="47"/>
                </a:lnTo>
                <a:lnTo>
                  <a:pt x="1097" y="49"/>
                </a:lnTo>
                <a:lnTo>
                  <a:pt x="1109" y="51"/>
                </a:lnTo>
                <a:lnTo>
                  <a:pt x="1120" y="53"/>
                </a:lnTo>
                <a:lnTo>
                  <a:pt x="1129" y="54"/>
                </a:lnTo>
                <a:lnTo>
                  <a:pt x="1138" y="56"/>
                </a:lnTo>
                <a:lnTo>
                  <a:pt x="1155" y="60"/>
                </a:lnTo>
                <a:lnTo>
                  <a:pt x="1171" y="64"/>
                </a:lnTo>
                <a:lnTo>
                  <a:pt x="1183" y="67"/>
                </a:lnTo>
                <a:lnTo>
                  <a:pt x="1248" y="9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5919" name="SMARTPenAnnotation26"/>
          <p:cNvSpPr>
            <a:spLocks/>
          </p:cNvSpPr>
          <p:nvPr/>
        </p:nvSpPr>
        <p:spPr bwMode="auto">
          <a:xfrm>
            <a:off x="5581650" y="6537325"/>
            <a:ext cx="982663" cy="80963"/>
          </a:xfrm>
          <a:custGeom>
            <a:avLst/>
            <a:gdLst>
              <a:gd name="T0" fmla="*/ 0 w 619"/>
              <a:gd name="T1" fmla="*/ 2147483647 h 51"/>
              <a:gd name="T2" fmla="*/ 2147483647 w 619"/>
              <a:gd name="T3" fmla="*/ 2147483647 h 51"/>
              <a:gd name="T4" fmla="*/ 2147483647 w 619"/>
              <a:gd name="T5" fmla="*/ 2147483647 h 51"/>
              <a:gd name="T6" fmla="*/ 2147483647 w 619"/>
              <a:gd name="T7" fmla="*/ 2147483647 h 51"/>
              <a:gd name="T8" fmla="*/ 2147483647 w 619"/>
              <a:gd name="T9" fmla="*/ 2147483647 h 51"/>
              <a:gd name="T10" fmla="*/ 2147483647 w 619"/>
              <a:gd name="T11" fmla="*/ 2147483647 h 51"/>
              <a:gd name="T12" fmla="*/ 2147483647 w 619"/>
              <a:gd name="T13" fmla="*/ 2147483647 h 51"/>
              <a:gd name="T14" fmla="*/ 2147483647 w 619"/>
              <a:gd name="T15" fmla="*/ 2147483647 h 51"/>
              <a:gd name="T16" fmla="*/ 2147483647 w 619"/>
              <a:gd name="T17" fmla="*/ 2147483647 h 51"/>
              <a:gd name="T18" fmla="*/ 2147483647 w 619"/>
              <a:gd name="T19" fmla="*/ 2147483647 h 51"/>
              <a:gd name="T20" fmla="*/ 2147483647 w 619"/>
              <a:gd name="T21" fmla="*/ 2147483647 h 51"/>
              <a:gd name="T22" fmla="*/ 2147483647 w 619"/>
              <a:gd name="T23" fmla="*/ 2147483647 h 51"/>
              <a:gd name="T24" fmla="*/ 2147483647 w 619"/>
              <a:gd name="T25" fmla="*/ 2147483647 h 51"/>
              <a:gd name="T26" fmla="*/ 2147483647 w 619"/>
              <a:gd name="T27" fmla="*/ 2147483647 h 51"/>
              <a:gd name="T28" fmla="*/ 2147483647 w 619"/>
              <a:gd name="T29" fmla="*/ 2147483647 h 51"/>
              <a:gd name="T30" fmla="*/ 2147483647 w 619"/>
              <a:gd name="T31" fmla="*/ 2147483647 h 51"/>
              <a:gd name="T32" fmla="*/ 2147483647 w 619"/>
              <a:gd name="T33" fmla="*/ 2147483647 h 51"/>
              <a:gd name="T34" fmla="*/ 2147483647 w 619"/>
              <a:gd name="T35" fmla="*/ 2147483647 h 51"/>
              <a:gd name="T36" fmla="*/ 2147483647 w 619"/>
              <a:gd name="T37" fmla="*/ 2147483647 h 51"/>
              <a:gd name="T38" fmla="*/ 2147483647 w 619"/>
              <a:gd name="T39" fmla="*/ 2147483647 h 51"/>
              <a:gd name="T40" fmla="*/ 2147483647 w 619"/>
              <a:gd name="T41" fmla="*/ 2147483647 h 51"/>
              <a:gd name="T42" fmla="*/ 2147483647 w 619"/>
              <a:gd name="T43" fmla="*/ 2147483647 h 51"/>
              <a:gd name="T44" fmla="*/ 2147483647 w 619"/>
              <a:gd name="T45" fmla="*/ 2147483647 h 51"/>
              <a:gd name="T46" fmla="*/ 2147483647 w 619"/>
              <a:gd name="T47" fmla="*/ 2147483647 h 51"/>
              <a:gd name="T48" fmla="*/ 2147483647 w 619"/>
              <a:gd name="T49" fmla="*/ 2147483647 h 51"/>
              <a:gd name="T50" fmla="*/ 2147483647 w 619"/>
              <a:gd name="T51" fmla="*/ 2147483647 h 51"/>
              <a:gd name="T52" fmla="*/ 2147483647 w 619"/>
              <a:gd name="T53" fmla="*/ 2147483647 h 51"/>
              <a:gd name="T54" fmla="*/ 2147483647 w 619"/>
              <a:gd name="T55" fmla="*/ 2147483647 h 51"/>
              <a:gd name="T56" fmla="*/ 2147483647 w 619"/>
              <a:gd name="T57" fmla="*/ 2147483647 h 51"/>
              <a:gd name="T58" fmla="*/ 2147483647 w 619"/>
              <a:gd name="T59" fmla="*/ 0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9" h="51">
                <a:moveTo>
                  <a:pt x="0" y="28"/>
                </a:moveTo>
                <a:lnTo>
                  <a:pt x="6" y="31"/>
                </a:lnTo>
                <a:lnTo>
                  <a:pt x="8" y="32"/>
                </a:lnTo>
                <a:lnTo>
                  <a:pt x="10" y="34"/>
                </a:lnTo>
                <a:lnTo>
                  <a:pt x="12" y="35"/>
                </a:lnTo>
                <a:lnTo>
                  <a:pt x="15" y="37"/>
                </a:lnTo>
                <a:lnTo>
                  <a:pt x="21" y="38"/>
                </a:lnTo>
                <a:lnTo>
                  <a:pt x="39" y="39"/>
                </a:lnTo>
                <a:lnTo>
                  <a:pt x="44" y="40"/>
                </a:lnTo>
                <a:lnTo>
                  <a:pt x="48" y="42"/>
                </a:lnTo>
                <a:lnTo>
                  <a:pt x="57" y="43"/>
                </a:lnTo>
                <a:lnTo>
                  <a:pt x="68" y="45"/>
                </a:lnTo>
                <a:lnTo>
                  <a:pt x="73" y="46"/>
                </a:lnTo>
                <a:lnTo>
                  <a:pt x="79" y="47"/>
                </a:lnTo>
                <a:lnTo>
                  <a:pt x="84" y="48"/>
                </a:lnTo>
                <a:lnTo>
                  <a:pt x="101" y="50"/>
                </a:lnTo>
                <a:lnTo>
                  <a:pt x="118" y="50"/>
                </a:lnTo>
                <a:lnTo>
                  <a:pt x="175" y="50"/>
                </a:lnTo>
                <a:lnTo>
                  <a:pt x="191" y="49"/>
                </a:lnTo>
                <a:lnTo>
                  <a:pt x="206" y="48"/>
                </a:lnTo>
                <a:lnTo>
                  <a:pt x="222" y="47"/>
                </a:lnTo>
                <a:lnTo>
                  <a:pt x="262" y="42"/>
                </a:lnTo>
                <a:lnTo>
                  <a:pt x="304" y="37"/>
                </a:lnTo>
                <a:lnTo>
                  <a:pt x="333" y="32"/>
                </a:lnTo>
                <a:lnTo>
                  <a:pt x="382" y="23"/>
                </a:lnTo>
                <a:lnTo>
                  <a:pt x="423" y="17"/>
                </a:lnTo>
                <a:lnTo>
                  <a:pt x="464" y="12"/>
                </a:lnTo>
                <a:lnTo>
                  <a:pt x="484" y="10"/>
                </a:lnTo>
                <a:lnTo>
                  <a:pt x="534" y="5"/>
                </a:lnTo>
                <a:lnTo>
                  <a:pt x="618"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681432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274638"/>
            <a:ext cx="4114800" cy="3001962"/>
          </a:xfrm>
        </p:spPr>
        <p:txBody>
          <a:bodyPr/>
          <a:lstStyle/>
          <a:p>
            <a:pPr eaLnBrk="1" hangingPunct="1"/>
            <a:r>
              <a:rPr lang="en-US" altLang="en-US" smtClean="0"/>
              <a:t>Act V Scene II</a:t>
            </a:r>
          </a:p>
        </p:txBody>
      </p:sp>
      <p:sp>
        <p:nvSpPr>
          <p:cNvPr id="166915" name="Rectangle 3"/>
          <p:cNvSpPr>
            <a:spLocks noGrp="1" noChangeArrowheads="1"/>
          </p:cNvSpPr>
          <p:nvPr>
            <p:ph type="body" idx="1"/>
          </p:nvPr>
        </p:nvSpPr>
        <p:spPr>
          <a:xfrm>
            <a:off x="457200" y="4038600"/>
            <a:ext cx="8229600" cy="2087563"/>
          </a:xfrm>
        </p:spPr>
        <p:txBody>
          <a:bodyPr/>
          <a:lstStyle/>
          <a:p>
            <a:pPr eaLnBrk="1" hangingPunct="1"/>
            <a:endParaRPr lang="en-US" altLang="en-US" smtClean="0"/>
          </a:p>
        </p:txBody>
      </p:sp>
      <p:pic>
        <p:nvPicPr>
          <p:cNvPr id="166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0"/>
            <a:ext cx="455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419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endParaRPr lang="en-US" altLang="en-US" smtClean="0"/>
          </a:p>
        </p:txBody>
      </p:sp>
      <p:sp>
        <p:nvSpPr>
          <p:cNvPr id="167939" name="Rectangle 3"/>
          <p:cNvSpPr>
            <a:spLocks noGrp="1" noChangeArrowheads="1"/>
          </p:cNvSpPr>
          <p:nvPr>
            <p:ph type="body" idx="1"/>
          </p:nvPr>
        </p:nvSpPr>
        <p:spPr>
          <a:xfrm>
            <a:off x="457200" y="304800"/>
            <a:ext cx="8229600" cy="2438400"/>
          </a:xfrm>
        </p:spPr>
        <p:txBody>
          <a:bodyPr/>
          <a:lstStyle/>
          <a:p>
            <a:pPr eaLnBrk="1" hangingPunct="1"/>
            <a:r>
              <a:rPr lang="en-US" altLang="en-US" sz="2800" smtClean="0"/>
              <a:t>Near Macbeth’s castle in Dunsinane, the nobles have gathered with the English forces. Siward, Malcolm, and Macduff will lead the assault from Birnam Wood. It is reported that Macbeth is fortifying his castle.</a:t>
            </a:r>
          </a:p>
        </p:txBody>
      </p:sp>
      <p:pic>
        <p:nvPicPr>
          <p:cNvPr id="167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63838"/>
            <a:ext cx="91440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1" name="SMARTPenAnnotation94"/>
          <p:cNvSpPr>
            <a:spLocks/>
          </p:cNvSpPr>
          <p:nvPr/>
        </p:nvSpPr>
        <p:spPr bwMode="auto">
          <a:xfrm>
            <a:off x="1108075" y="700088"/>
            <a:ext cx="5581650" cy="201612"/>
          </a:xfrm>
          <a:custGeom>
            <a:avLst/>
            <a:gdLst>
              <a:gd name="T0" fmla="*/ 0 w 3516"/>
              <a:gd name="T1" fmla="*/ 2147483647 h 127"/>
              <a:gd name="T2" fmla="*/ 2147483647 w 3516"/>
              <a:gd name="T3" fmla="*/ 2147483647 h 127"/>
              <a:gd name="T4" fmla="*/ 2147483647 w 3516"/>
              <a:gd name="T5" fmla="*/ 2147483647 h 127"/>
              <a:gd name="T6" fmla="*/ 2147483647 w 3516"/>
              <a:gd name="T7" fmla="*/ 2147483647 h 127"/>
              <a:gd name="T8" fmla="*/ 2147483647 w 3516"/>
              <a:gd name="T9" fmla="*/ 2147483647 h 127"/>
              <a:gd name="T10" fmla="*/ 2147483647 w 3516"/>
              <a:gd name="T11" fmla="*/ 2147483647 h 127"/>
              <a:gd name="T12" fmla="*/ 2147483647 w 3516"/>
              <a:gd name="T13" fmla="*/ 2147483647 h 127"/>
              <a:gd name="T14" fmla="*/ 2147483647 w 3516"/>
              <a:gd name="T15" fmla="*/ 2147483647 h 127"/>
              <a:gd name="T16" fmla="*/ 2147483647 w 3516"/>
              <a:gd name="T17" fmla="*/ 2147483647 h 127"/>
              <a:gd name="T18" fmla="*/ 2147483647 w 3516"/>
              <a:gd name="T19" fmla="*/ 2147483647 h 127"/>
              <a:gd name="T20" fmla="*/ 2147483647 w 3516"/>
              <a:gd name="T21" fmla="*/ 2147483647 h 127"/>
              <a:gd name="T22" fmla="*/ 2147483647 w 3516"/>
              <a:gd name="T23" fmla="*/ 2147483647 h 127"/>
              <a:gd name="T24" fmla="*/ 2147483647 w 3516"/>
              <a:gd name="T25" fmla="*/ 2147483647 h 127"/>
              <a:gd name="T26" fmla="*/ 2147483647 w 3516"/>
              <a:gd name="T27" fmla="*/ 2147483647 h 127"/>
              <a:gd name="T28" fmla="*/ 2147483647 w 3516"/>
              <a:gd name="T29" fmla="*/ 2147483647 h 127"/>
              <a:gd name="T30" fmla="*/ 2147483647 w 3516"/>
              <a:gd name="T31" fmla="*/ 2147483647 h 127"/>
              <a:gd name="T32" fmla="*/ 2147483647 w 3516"/>
              <a:gd name="T33" fmla="*/ 2147483647 h 127"/>
              <a:gd name="T34" fmla="*/ 2147483647 w 3516"/>
              <a:gd name="T35" fmla="*/ 2147483647 h 127"/>
              <a:gd name="T36" fmla="*/ 2147483647 w 3516"/>
              <a:gd name="T37" fmla="*/ 2147483647 h 127"/>
              <a:gd name="T38" fmla="*/ 2147483647 w 3516"/>
              <a:gd name="T39" fmla="*/ 2147483647 h 127"/>
              <a:gd name="T40" fmla="*/ 2147483647 w 3516"/>
              <a:gd name="T41" fmla="*/ 2147483647 h 127"/>
              <a:gd name="T42" fmla="*/ 2147483647 w 3516"/>
              <a:gd name="T43" fmla="*/ 2147483647 h 127"/>
              <a:gd name="T44" fmla="*/ 2147483647 w 3516"/>
              <a:gd name="T45" fmla="*/ 2147483647 h 127"/>
              <a:gd name="T46" fmla="*/ 2147483647 w 3516"/>
              <a:gd name="T47" fmla="*/ 2147483647 h 127"/>
              <a:gd name="T48" fmla="*/ 2147483647 w 3516"/>
              <a:gd name="T49" fmla="*/ 2147483647 h 127"/>
              <a:gd name="T50" fmla="*/ 2147483647 w 3516"/>
              <a:gd name="T51" fmla="*/ 2147483647 h 127"/>
              <a:gd name="T52" fmla="*/ 2147483647 w 3516"/>
              <a:gd name="T53" fmla="*/ 2147483647 h 127"/>
              <a:gd name="T54" fmla="*/ 2147483647 w 3516"/>
              <a:gd name="T55" fmla="*/ 2147483647 h 127"/>
              <a:gd name="T56" fmla="*/ 2147483647 w 3516"/>
              <a:gd name="T57" fmla="*/ 2147483647 h 127"/>
              <a:gd name="T58" fmla="*/ 2147483647 w 3516"/>
              <a:gd name="T59" fmla="*/ 2147483647 h 127"/>
              <a:gd name="T60" fmla="*/ 2147483647 w 3516"/>
              <a:gd name="T61" fmla="*/ 2147483647 h 127"/>
              <a:gd name="T62" fmla="*/ 2147483647 w 3516"/>
              <a:gd name="T63" fmla="*/ 2147483647 h 127"/>
              <a:gd name="T64" fmla="*/ 2147483647 w 3516"/>
              <a:gd name="T65" fmla="*/ 2147483647 h 127"/>
              <a:gd name="T66" fmla="*/ 2147483647 w 3516"/>
              <a:gd name="T67" fmla="*/ 2147483647 h 127"/>
              <a:gd name="T68" fmla="*/ 2147483647 w 3516"/>
              <a:gd name="T69" fmla="*/ 2147483647 h 127"/>
              <a:gd name="T70" fmla="*/ 2147483647 w 3516"/>
              <a:gd name="T71" fmla="*/ 2147483647 h 127"/>
              <a:gd name="T72" fmla="*/ 2147483647 w 3516"/>
              <a:gd name="T73" fmla="*/ 2147483647 h 127"/>
              <a:gd name="T74" fmla="*/ 2147483647 w 3516"/>
              <a:gd name="T75" fmla="*/ 2147483647 h 127"/>
              <a:gd name="T76" fmla="*/ 2147483647 w 3516"/>
              <a:gd name="T77" fmla="*/ 2147483647 h 127"/>
              <a:gd name="T78" fmla="*/ 2147483647 w 3516"/>
              <a:gd name="T79" fmla="*/ 2147483647 h 127"/>
              <a:gd name="T80" fmla="*/ 2147483647 w 3516"/>
              <a:gd name="T81" fmla="*/ 2147483647 h 127"/>
              <a:gd name="T82" fmla="*/ 2147483647 w 3516"/>
              <a:gd name="T83" fmla="*/ 2147483647 h 127"/>
              <a:gd name="T84" fmla="*/ 2147483647 w 3516"/>
              <a:gd name="T85" fmla="*/ 2147483647 h 127"/>
              <a:gd name="T86" fmla="*/ 2147483647 w 3516"/>
              <a:gd name="T87" fmla="*/ 2147483647 h 127"/>
              <a:gd name="T88" fmla="*/ 2147483647 w 3516"/>
              <a:gd name="T89" fmla="*/ 2147483647 h 127"/>
              <a:gd name="T90" fmla="*/ 2147483647 w 3516"/>
              <a:gd name="T91" fmla="*/ 2147483647 h 127"/>
              <a:gd name="T92" fmla="*/ 2147483647 w 3516"/>
              <a:gd name="T93" fmla="*/ 2147483647 h 127"/>
              <a:gd name="T94" fmla="*/ 2147483647 w 3516"/>
              <a:gd name="T95" fmla="*/ 2147483647 h 127"/>
              <a:gd name="T96" fmla="*/ 2147483647 w 3516"/>
              <a:gd name="T97" fmla="*/ 2147483647 h 127"/>
              <a:gd name="T98" fmla="*/ 2147483647 w 3516"/>
              <a:gd name="T99" fmla="*/ 2147483647 h 127"/>
              <a:gd name="T100" fmla="*/ 2147483647 w 3516"/>
              <a:gd name="T101" fmla="*/ 0 h 127"/>
              <a:gd name="T102" fmla="*/ 2147483647 w 3516"/>
              <a:gd name="T103" fmla="*/ 2147483647 h 127"/>
              <a:gd name="T104" fmla="*/ 2147483647 w 3516"/>
              <a:gd name="T105" fmla="*/ 2147483647 h 127"/>
              <a:gd name="T106" fmla="*/ 2147483647 w 3516"/>
              <a:gd name="T107" fmla="*/ 2147483647 h 127"/>
              <a:gd name="T108" fmla="*/ 2147483647 w 3516"/>
              <a:gd name="T109" fmla="*/ 2147483647 h 127"/>
              <a:gd name="T110" fmla="*/ 2147483647 w 3516"/>
              <a:gd name="T111" fmla="*/ 2147483647 h 127"/>
              <a:gd name="T112" fmla="*/ 2147483647 w 3516"/>
              <a:gd name="T113" fmla="*/ 2147483647 h 127"/>
              <a:gd name="T114" fmla="*/ 2147483647 w 3516"/>
              <a:gd name="T115" fmla="*/ 2147483647 h 127"/>
              <a:gd name="T116" fmla="*/ 2147483647 w 3516"/>
              <a:gd name="T117" fmla="*/ 2147483647 h 127"/>
              <a:gd name="T118" fmla="*/ 2147483647 w 3516"/>
              <a:gd name="T119" fmla="*/ 2147483647 h 1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16" h="127">
                <a:moveTo>
                  <a:pt x="0" y="60"/>
                </a:moveTo>
                <a:lnTo>
                  <a:pt x="13" y="60"/>
                </a:lnTo>
                <a:lnTo>
                  <a:pt x="15" y="60"/>
                </a:lnTo>
                <a:lnTo>
                  <a:pt x="18" y="63"/>
                </a:lnTo>
                <a:lnTo>
                  <a:pt x="63" y="67"/>
                </a:lnTo>
                <a:lnTo>
                  <a:pt x="92" y="70"/>
                </a:lnTo>
                <a:lnTo>
                  <a:pt x="119" y="73"/>
                </a:lnTo>
                <a:lnTo>
                  <a:pt x="165" y="76"/>
                </a:lnTo>
                <a:lnTo>
                  <a:pt x="188" y="80"/>
                </a:lnTo>
                <a:lnTo>
                  <a:pt x="290" y="84"/>
                </a:lnTo>
                <a:lnTo>
                  <a:pt x="310" y="87"/>
                </a:lnTo>
                <a:lnTo>
                  <a:pt x="411" y="88"/>
                </a:lnTo>
                <a:lnTo>
                  <a:pt x="638" y="88"/>
                </a:lnTo>
                <a:lnTo>
                  <a:pt x="716" y="93"/>
                </a:lnTo>
                <a:lnTo>
                  <a:pt x="786" y="96"/>
                </a:lnTo>
                <a:lnTo>
                  <a:pt x="879" y="102"/>
                </a:lnTo>
                <a:lnTo>
                  <a:pt x="935" y="105"/>
                </a:lnTo>
                <a:lnTo>
                  <a:pt x="964" y="108"/>
                </a:lnTo>
                <a:lnTo>
                  <a:pt x="1037" y="112"/>
                </a:lnTo>
                <a:lnTo>
                  <a:pt x="1136" y="116"/>
                </a:lnTo>
                <a:lnTo>
                  <a:pt x="1172" y="119"/>
                </a:lnTo>
                <a:lnTo>
                  <a:pt x="1251" y="122"/>
                </a:lnTo>
                <a:lnTo>
                  <a:pt x="1378" y="126"/>
                </a:lnTo>
                <a:lnTo>
                  <a:pt x="1485" y="123"/>
                </a:lnTo>
                <a:lnTo>
                  <a:pt x="1564" y="120"/>
                </a:lnTo>
                <a:lnTo>
                  <a:pt x="1605" y="117"/>
                </a:lnTo>
                <a:lnTo>
                  <a:pt x="1634" y="113"/>
                </a:lnTo>
                <a:lnTo>
                  <a:pt x="1674" y="108"/>
                </a:lnTo>
                <a:lnTo>
                  <a:pt x="1721" y="105"/>
                </a:lnTo>
                <a:lnTo>
                  <a:pt x="1754" y="101"/>
                </a:lnTo>
                <a:lnTo>
                  <a:pt x="1792" y="98"/>
                </a:lnTo>
                <a:lnTo>
                  <a:pt x="1819" y="94"/>
                </a:lnTo>
                <a:lnTo>
                  <a:pt x="1897" y="86"/>
                </a:lnTo>
                <a:lnTo>
                  <a:pt x="1949" y="79"/>
                </a:lnTo>
                <a:lnTo>
                  <a:pt x="2002" y="73"/>
                </a:lnTo>
                <a:lnTo>
                  <a:pt x="2028" y="69"/>
                </a:lnTo>
                <a:lnTo>
                  <a:pt x="2058" y="64"/>
                </a:lnTo>
                <a:lnTo>
                  <a:pt x="2117" y="53"/>
                </a:lnTo>
                <a:lnTo>
                  <a:pt x="2132" y="51"/>
                </a:lnTo>
                <a:lnTo>
                  <a:pt x="2179" y="45"/>
                </a:lnTo>
                <a:lnTo>
                  <a:pt x="2233" y="35"/>
                </a:lnTo>
                <a:lnTo>
                  <a:pt x="2288" y="32"/>
                </a:lnTo>
                <a:lnTo>
                  <a:pt x="2330" y="29"/>
                </a:lnTo>
                <a:lnTo>
                  <a:pt x="2382" y="24"/>
                </a:lnTo>
                <a:lnTo>
                  <a:pt x="2411" y="20"/>
                </a:lnTo>
                <a:lnTo>
                  <a:pt x="2451" y="16"/>
                </a:lnTo>
                <a:lnTo>
                  <a:pt x="2492" y="13"/>
                </a:lnTo>
                <a:lnTo>
                  <a:pt x="2547" y="10"/>
                </a:lnTo>
                <a:lnTo>
                  <a:pt x="2608" y="6"/>
                </a:lnTo>
                <a:lnTo>
                  <a:pt x="2714" y="3"/>
                </a:lnTo>
                <a:lnTo>
                  <a:pt x="2796" y="0"/>
                </a:lnTo>
                <a:lnTo>
                  <a:pt x="2902" y="2"/>
                </a:lnTo>
                <a:lnTo>
                  <a:pt x="3006" y="3"/>
                </a:lnTo>
                <a:lnTo>
                  <a:pt x="3112" y="3"/>
                </a:lnTo>
                <a:lnTo>
                  <a:pt x="3215" y="3"/>
                </a:lnTo>
                <a:lnTo>
                  <a:pt x="3318" y="3"/>
                </a:lnTo>
                <a:lnTo>
                  <a:pt x="3423" y="4"/>
                </a:lnTo>
                <a:lnTo>
                  <a:pt x="3446" y="8"/>
                </a:lnTo>
                <a:lnTo>
                  <a:pt x="3486" y="11"/>
                </a:lnTo>
                <a:lnTo>
                  <a:pt x="3515" y="1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7942" name="SMARTPenAnnotation95"/>
          <p:cNvSpPr>
            <a:spLocks/>
          </p:cNvSpPr>
          <p:nvPr/>
        </p:nvSpPr>
        <p:spPr bwMode="auto">
          <a:xfrm>
            <a:off x="7331075" y="723900"/>
            <a:ext cx="1109663" cy="73025"/>
          </a:xfrm>
          <a:custGeom>
            <a:avLst/>
            <a:gdLst>
              <a:gd name="T0" fmla="*/ 0 w 699"/>
              <a:gd name="T1" fmla="*/ 2147483647 h 46"/>
              <a:gd name="T2" fmla="*/ 2147483647 w 699"/>
              <a:gd name="T3" fmla="*/ 2147483647 h 46"/>
              <a:gd name="T4" fmla="*/ 2147483647 w 699"/>
              <a:gd name="T5" fmla="*/ 2147483647 h 46"/>
              <a:gd name="T6" fmla="*/ 2147483647 w 699"/>
              <a:gd name="T7" fmla="*/ 0 h 46"/>
              <a:gd name="T8" fmla="*/ 2147483647 w 699"/>
              <a:gd name="T9" fmla="*/ 0 h 46"/>
              <a:gd name="T10" fmla="*/ 2147483647 w 699"/>
              <a:gd name="T11" fmla="*/ 0 h 46"/>
              <a:gd name="T12" fmla="*/ 2147483647 w 699"/>
              <a:gd name="T13" fmla="*/ 0 h 46"/>
              <a:gd name="T14" fmla="*/ 2147483647 w 699"/>
              <a:gd name="T15" fmla="*/ 2147483647 h 46"/>
              <a:gd name="T16" fmla="*/ 2147483647 w 699"/>
              <a:gd name="T17" fmla="*/ 2147483647 h 46"/>
              <a:gd name="T18" fmla="*/ 2147483647 w 699"/>
              <a:gd name="T19" fmla="*/ 2147483647 h 46"/>
              <a:gd name="T20" fmla="*/ 2147483647 w 699"/>
              <a:gd name="T21" fmla="*/ 2147483647 h 46"/>
              <a:gd name="T22" fmla="*/ 2147483647 w 699"/>
              <a:gd name="T23" fmla="*/ 2147483647 h 46"/>
              <a:gd name="T24" fmla="*/ 2147483647 w 699"/>
              <a:gd name="T25" fmla="*/ 2147483647 h 46"/>
              <a:gd name="T26" fmla="*/ 2147483647 w 699"/>
              <a:gd name="T27" fmla="*/ 2147483647 h 46"/>
              <a:gd name="T28" fmla="*/ 2147483647 w 699"/>
              <a:gd name="T29" fmla="*/ 2147483647 h 46"/>
              <a:gd name="T30" fmla="*/ 2147483647 w 699"/>
              <a:gd name="T31" fmla="*/ 2147483647 h 46"/>
              <a:gd name="T32" fmla="*/ 2147483647 w 699"/>
              <a:gd name="T33" fmla="*/ 2147483647 h 46"/>
              <a:gd name="T34" fmla="*/ 2147483647 w 699"/>
              <a:gd name="T35" fmla="*/ 2147483647 h 46"/>
              <a:gd name="T36" fmla="*/ 2147483647 w 699"/>
              <a:gd name="T37" fmla="*/ 2147483647 h 46"/>
              <a:gd name="T38" fmla="*/ 2147483647 w 699"/>
              <a:gd name="T39" fmla="*/ 2147483647 h 46"/>
              <a:gd name="T40" fmla="*/ 2147483647 w 699"/>
              <a:gd name="T41" fmla="*/ 2147483647 h 46"/>
              <a:gd name="T42" fmla="*/ 2147483647 w 699"/>
              <a:gd name="T43" fmla="*/ 2147483647 h 46"/>
              <a:gd name="T44" fmla="*/ 2147483647 w 699"/>
              <a:gd name="T45" fmla="*/ 2147483647 h 46"/>
              <a:gd name="T46" fmla="*/ 2147483647 w 699"/>
              <a:gd name="T47" fmla="*/ 2147483647 h 46"/>
              <a:gd name="T48" fmla="*/ 2147483647 w 699"/>
              <a:gd name="T49" fmla="*/ 2147483647 h 46"/>
              <a:gd name="T50" fmla="*/ 2147483647 w 699"/>
              <a:gd name="T51" fmla="*/ 2147483647 h 46"/>
              <a:gd name="T52" fmla="*/ 2147483647 w 699"/>
              <a:gd name="T53" fmla="*/ 2147483647 h 46"/>
              <a:gd name="T54" fmla="*/ 2147483647 w 699"/>
              <a:gd name="T55" fmla="*/ 2147483647 h 46"/>
              <a:gd name="T56" fmla="*/ 2147483647 w 699"/>
              <a:gd name="T57" fmla="*/ 2147483647 h 46"/>
              <a:gd name="T58" fmla="*/ 2147483647 w 699"/>
              <a:gd name="T59" fmla="*/ 2147483647 h 46"/>
              <a:gd name="T60" fmla="*/ 2147483647 w 699"/>
              <a:gd name="T61" fmla="*/ 2147483647 h 46"/>
              <a:gd name="T62" fmla="*/ 2147483647 w 699"/>
              <a:gd name="T63" fmla="*/ 2147483647 h 46"/>
              <a:gd name="T64" fmla="*/ 2147483647 w 699"/>
              <a:gd name="T65" fmla="*/ 2147483647 h 46"/>
              <a:gd name="T66" fmla="*/ 2147483647 w 699"/>
              <a:gd name="T67" fmla="*/ 2147483647 h 46"/>
              <a:gd name="T68" fmla="*/ 2147483647 w 699"/>
              <a:gd name="T69" fmla="*/ 2147483647 h 46"/>
              <a:gd name="T70" fmla="*/ 2147483647 w 699"/>
              <a:gd name="T71" fmla="*/ 2147483647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9" h="46">
                <a:moveTo>
                  <a:pt x="0" y="5"/>
                </a:moveTo>
                <a:lnTo>
                  <a:pt x="6" y="2"/>
                </a:lnTo>
                <a:lnTo>
                  <a:pt x="9" y="1"/>
                </a:lnTo>
                <a:lnTo>
                  <a:pt x="19" y="0"/>
                </a:lnTo>
                <a:lnTo>
                  <a:pt x="38" y="0"/>
                </a:lnTo>
                <a:lnTo>
                  <a:pt x="140" y="0"/>
                </a:lnTo>
                <a:lnTo>
                  <a:pt x="149" y="0"/>
                </a:lnTo>
                <a:lnTo>
                  <a:pt x="158" y="1"/>
                </a:lnTo>
                <a:lnTo>
                  <a:pt x="167" y="3"/>
                </a:lnTo>
                <a:lnTo>
                  <a:pt x="177" y="3"/>
                </a:lnTo>
                <a:lnTo>
                  <a:pt x="198" y="4"/>
                </a:lnTo>
                <a:lnTo>
                  <a:pt x="228" y="5"/>
                </a:lnTo>
                <a:lnTo>
                  <a:pt x="242" y="6"/>
                </a:lnTo>
                <a:lnTo>
                  <a:pt x="259" y="8"/>
                </a:lnTo>
                <a:lnTo>
                  <a:pt x="278" y="11"/>
                </a:lnTo>
                <a:lnTo>
                  <a:pt x="295" y="13"/>
                </a:lnTo>
                <a:lnTo>
                  <a:pt x="310" y="14"/>
                </a:lnTo>
                <a:lnTo>
                  <a:pt x="325" y="15"/>
                </a:lnTo>
                <a:lnTo>
                  <a:pt x="339" y="16"/>
                </a:lnTo>
                <a:lnTo>
                  <a:pt x="351" y="17"/>
                </a:lnTo>
                <a:lnTo>
                  <a:pt x="364" y="19"/>
                </a:lnTo>
                <a:lnTo>
                  <a:pt x="399" y="22"/>
                </a:lnTo>
                <a:lnTo>
                  <a:pt x="485" y="30"/>
                </a:lnTo>
                <a:lnTo>
                  <a:pt x="503" y="32"/>
                </a:lnTo>
                <a:lnTo>
                  <a:pt x="534" y="35"/>
                </a:lnTo>
                <a:lnTo>
                  <a:pt x="547" y="37"/>
                </a:lnTo>
                <a:lnTo>
                  <a:pt x="558" y="37"/>
                </a:lnTo>
                <a:lnTo>
                  <a:pt x="579" y="38"/>
                </a:lnTo>
                <a:lnTo>
                  <a:pt x="608" y="39"/>
                </a:lnTo>
                <a:lnTo>
                  <a:pt x="660" y="39"/>
                </a:lnTo>
                <a:lnTo>
                  <a:pt x="665" y="40"/>
                </a:lnTo>
                <a:lnTo>
                  <a:pt x="669" y="41"/>
                </a:lnTo>
                <a:lnTo>
                  <a:pt x="673" y="42"/>
                </a:lnTo>
                <a:lnTo>
                  <a:pt x="677" y="43"/>
                </a:lnTo>
                <a:lnTo>
                  <a:pt x="682" y="43"/>
                </a:lnTo>
                <a:lnTo>
                  <a:pt x="698"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7943" name="SMARTPenAnnotation96"/>
          <p:cNvSpPr>
            <a:spLocks/>
          </p:cNvSpPr>
          <p:nvPr/>
        </p:nvSpPr>
        <p:spPr bwMode="auto">
          <a:xfrm>
            <a:off x="1054100" y="1241425"/>
            <a:ext cx="1778000" cy="90488"/>
          </a:xfrm>
          <a:custGeom>
            <a:avLst/>
            <a:gdLst>
              <a:gd name="T0" fmla="*/ 0 w 1120"/>
              <a:gd name="T1" fmla="*/ 0 h 57"/>
              <a:gd name="T2" fmla="*/ 2147483647 w 1120"/>
              <a:gd name="T3" fmla="*/ 0 h 57"/>
              <a:gd name="T4" fmla="*/ 2147483647 w 1120"/>
              <a:gd name="T5" fmla="*/ 2147483647 h 57"/>
              <a:gd name="T6" fmla="*/ 2147483647 w 1120"/>
              <a:gd name="T7" fmla="*/ 2147483647 h 57"/>
              <a:gd name="T8" fmla="*/ 2147483647 w 1120"/>
              <a:gd name="T9" fmla="*/ 2147483647 h 57"/>
              <a:gd name="T10" fmla="*/ 2147483647 w 1120"/>
              <a:gd name="T11" fmla="*/ 2147483647 h 57"/>
              <a:gd name="T12" fmla="*/ 2147483647 w 1120"/>
              <a:gd name="T13" fmla="*/ 2147483647 h 57"/>
              <a:gd name="T14" fmla="*/ 2147483647 w 1120"/>
              <a:gd name="T15" fmla="*/ 2147483647 h 57"/>
              <a:gd name="T16" fmla="*/ 2147483647 w 1120"/>
              <a:gd name="T17" fmla="*/ 2147483647 h 57"/>
              <a:gd name="T18" fmla="*/ 2147483647 w 1120"/>
              <a:gd name="T19" fmla="*/ 2147483647 h 57"/>
              <a:gd name="T20" fmla="*/ 2147483647 w 1120"/>
              <a:gd name="T21" fmla="*/ 2147483647 h 57"/>
              <a:gd name="T22" fmla="*/ 2147483647 w 1120"/>
              <a:gd name="T23" fmla="*/ 2147483647 h 57"/>
              <a:gd name="T24" fmla="*/ 2147483647 w 1120"/>
              <a:gd name="T25" fmla="*/ 2147483647 h 57"/>
              <a:gd name="T26" fmla="*/ 2147483647 w 1120"/>
              <a:gd name="T27" fmla="*/ 2147483647 h 57"/>
              <a:gd name="T28" fmla="*/ 2147483647 w 1120"/>
              <a:gd name="T29" fmla="*/ 2147483647 h 57"/>
              <a:gd name="T30" fmla="*/ 2147483647 w 1120"/>
              <a:gd name="T31" fmla="*/ 2147483647 h 57"/>
              <a:gd name="T32" fmla="*/ 2147483647 w 1120"/>
              <a:gd name="T33" fmla="*/ 2147483647 h 57"/>
              <a:gd name="T34" fmla="*/ 2147483647 w 1120"/>
              <a:gd name="T35" fmla="*/ 2147483647 h 57"/>
              <a:gd name="T36" fmla="*/ 2147483647 w 1120"/>
              <a:gd name="T37" fmla="*/ 2147483647 h 57"/>
              <a:gd name="T38" fmla="*/ 2147483647 w 1120"/>
              <a:gd name="T39" fmla="*/ 2147483647 h 57"/>
              <a:gd name="T40" fmla="*/ 2147483647 w 1120"/>
              <a:gd name="T41" fmla="*/ 2147483647 h 57"/>
              <a:gd name="T42" fmla="*/ 2147483647 w 1120"/>
              <a:gd name="T43" fmla="*/ 2147483647 h 57"/>
              <a:gd name="T44" fmla="*/ 2147483647 w 1120"/>
              <a:gd name="T45" fmla="*/ 2147483647 h 57"/>
              <a:gd name="T46" fmla="*/ 2147483647 w 1120"/>
              <a:gd name="T47" fmla="*/ 2147483647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0" h="57">
                <a:moveTo>
                  <a:pt x="0" y="0"/>
                </a:moveTo>
                <a:lnTo>
                  <a:pt x="223" y="0"/>
                </a:lnTo>
                <a:lnTo>
                  <a:pt x="394" y="5"/>
                </a:lnTo>
                <a:lnTo>
                  <a:pt x="463" y="3"/>
                </a:lnTo>
                <a:lnTo>
                  <a:pt x="504" y="2"/>
                </a:lnTo>
                <a:lnTo>
                  <a:pt x="543" y="2"/>
                </a:lnTo>
                <a:lnTo>
                  <a:pt x="688" y="5"/>
                </a:lnTo>
                <a:lnTo>
                  <a:pt x="704" y="6"/>
                </a:lnTo>
                <a:lnTo>
                  <a:pt x="719" y="7"/>
                </a:lnTo>
                <a:lnTo>
                  <a:pt x="745" y="10"/>
                </a:lnTo>
                <a:lnTo>
                  <a:pt x="844" y="22"/>
                </a:lnTo>
                <a:lnTo>
                  <a:pt x="867" y="24"/>
                </a:lnTo>
                <a:lnTo>
                  <a:pt x="885" y="25"/>
                </a:lnTo>
                <a:lnTo>
                  <a:pt x="901" y="26"/>
                </a:lnTo>
                <a:lnTo>
                  <a:pt x="915" y="27"/>
                </a:lnTo>
                <a:lnTo>
                  <a:pt x="928" y="29"/>
                </a:lnTo>
                <a:lnTo>
                  <a:pt x="939" y="30"/>
                </a:lnTo>
                <a:lnTo>
                  <a:pt x="950" y="31"/>
                </a:lnTo>
                <a:lnTo>
                  <a:pt x="973" y="33"/>
                </a:lnTo>
                <a:lnTo>
                  <a:pt x="983" y="34"/>
                </a:lnTo>
                <a:lnTo>
                  <a:pt x="992" y="35"/>
                </a:lnTo>
                <a:lnTo>
                  <a:pt x="1011" y="38"/>
                </a:lnTo>
                <a:lnTo>
                  <a:pt x="1068" y="47"/>
                </a:lnTo>
                <a:lnTo>
                  <a:pt x="1119"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7944" name="SMARTPenAnnotation97"/>
          <p:cNvSpPr>
            <a:spLocks/>
          </p:cNvSpPr>
          <p:nvPr/>
        </p:nvSpPr>
        <p:spPr bwMode="auto">
          <a:xfrm>
            <a:off x="7054850" y="1098550"/>
            <a:ext cx="1216025" cy="82550"/>
          </a:xfrm>
          <a:custGeom>
            <a:avLst/>
            <a:gdLst>
              <a:gd name="T0" fmla="*/ 0 w 766"/>
              <a:gd name="T1" fmla="*/ 0 h 52"/>
              <a:gd name="T2" fmla="*/ 2147483647 w 766"/>
              <a:gd name="T3" fmla="*/ 0 h 52"/>
              <a:gd name="T4" fmla="*/ 2147483647 w 766"/>
              <a:gd name="T5" fmla="*/ 2147483647 h 52"/>
              <a:gd name="T6" fmla="*/ 2147483647 w 766"/>
              <a:gd name="T7" fmla="*/ 2147483647 h 52"/>
              <a:gd name="T8" fmla="*/ 2147483647 w 766"/>
              <a:gd name="T9" fmla="*/ 2147483647 h 52"/>
              <a:gd name="T10" fmla="*/ 2147483647 w 766"/>
              <a:gd name="T11" fmla="*/ 2147483647 h 52"/>
              <a:gd name="T12" fmla="*/ 2147483647 w 766"/>
              <a:gd name="T13" fmla="*/ 2147483647 h 52"/>
              <a:gd name="T14" fmla="*/ 2147483647 w 766"/>
              <a:gd name="T15" fmla="*/ 2147483647 h 52"/>
              <a:gd name="T16" fmla="*/ 2147483647 w 766"/>
              <a:gd name="T17" fmla="*/ 2147483647 h 52"/>
              <a:gd name="T18" fmla="*/ 2147483647 w 766"/>
              <a:gd name="T19" fmla="*/ 2147483647 h 52"/>
              <a:gd name="T20" fmla="*/ 2147483647 w 766"/>
              <a:gd name="T21" fmla="*/ 2147483647 h 52"/>
              <a:gd name="T22" fmla="*/ 2147483647 w 766"/>
              <a:gd name="T23" fmla="*/ 2147483647 h 52"/>
              <a:gd name="T24" fmla="*/ 2147483647 w 766"/>
              <a:gd name="T25" fmla="*/ 2147483647 h 52"/>
              <a:gd name="T26" fmla="*/ 2147483647 w 766"/>
              <a:gd name="T27" fmla="*/ 2147483647 h 52"/>
              <a:gd name="T28" fmla="*/ 2147483647 w 766"/>
              <a:gd name="T29" fmla="*/ 2147483647 h 52"/>
              <a:gd name="T30" fmla="*/ 2147483647 w 766"/>
              <a:gd name="T31" fmla="*/ 2147483647 h 52"/>
              <a:gd name="T32" fmla="*/ 2147483647 w 766"/>
              <a:gd name="T33" fmla="*/ 2147483647 h 52"/>
              <a:gd name="T34" fmla="*/ 2147483647 w 766"/>
              <a:gd name="T35" fmla="*/ 2147483647 h 52"/>
              <a:gd name="T36" fmla="*/ 2147483647 w 766"/>
              <a:gd name="T37" fmla="*/ 2147483647 h 52"/>
              <a:gd name="T38" fmla="*/ 2147483647 w 766"/>
              <a:gd name="T39" fmla="*/ 2147483647 h 52"/>
              <a:gd name="T40" fmla="*/ 2147483647 w 766"/>
              <a:gd name="T41" fmla="*/ 2147483647 h 52"/>
              <a:gd name="T42" fmla="*/ 2147483647 w 766"/>
              <a:gd name="T43" fmla="*/ 2147483647 h 52"/>
              <a:gd name="T44" fmla="*/ 2147483647 w 766"/>
              <a:gd name="T45" fmla="*/ 2147483647 h 52"/>
              <a:gd name="T46" fmla="*/ 2147483647 w 766"/>
              <a:gd name="T47" fmla="*/ 2147483647 h 52"/>
              <a:gd name="T48" fmla="*/ 2147483647 w 766"/>
              <a:gd name="T49" fmla="*/ 2147483647 h 52"/>
              <a:gd name="T50" fmla="*/ 2147483647 w 766"/>
              <a:gd name="T51" fmla="*/ 2147483647 h 52"/>
              <a:gd name="T52" fmla="*/ 2147483647 w 766"/>
              <a:gd name="T53" fmla="*/ 2147483647 h 52"/>
              <a:gd name="T54" fmla="*/ 2147483647 w 766"/>
              <a:gd name="T55" fmla="*/ 2147483647 h 52"/>
              <a:gd name="T56" fmla="*/ 2147483647 w 766"/>
              <a:gd name="T57" fmla="*/ 2147483647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66" h="52">
                <a:moveTo>
                  <a:pt x="0" y="0"/>
                </a:moveTo>
                <a:lnTo>
                  <a:pt x="12" y="0"/>
                </a:lnTo>
                <a:lnTo>
                  <a:pt x="16" y="1"/>
                </a:lnTo>
                <a:lnTo>
                  <a:pt x="19" y="2"/>
                </a:lnTo>
                <a:lnTo>
                  <a:pt x="22" y="3"/>
                </a:lnTo>
                <a:lnTo>
                  <a:pt x="30" y="4"/>
                </a:lnTo>
                <a:lnTo>
                  <a:pt x="91" y="8"/>
                </a:lnTo>
                <a:lnTo>
                  <a:pt x="108" y="9"/>
                </a:lnTo>
                <a:lnTo>
                  <a:pt x="144" y="10"/>
                </a:lnTo>
                <a:lnTo>
                  <a:pt x="224" y="11"/>
                </a:lnTo>
                <a:lnTo>
                  <a:pt x="235" y="12"/>
                </a:lnTo>
                <a:lnTo>
                  <a:pt x="247" y="13"/>
                </a:lnTo>
                <a:lnTo>
                  <a:pt x="258" y="14"/>
                </a:lnTo>
                <a:lnTo>
                  <a:pt x="270" y="15"/>
                </a:lnTo>
                <a:lnTo>
                  <a:pt x="283" y="16"/>
                </a:lnTo>
                <a:lnTo>
                  <a:pt x="308" y="16"/>
                </a:lnTo>
                <a:lnTo>
                  <a:pt x="334" y="17"/>
                </a:lnTo>
                <a:lnTo>
                  <a:pt x="360" y="18"/>
                </a:lnTo>
                <a:lnTo>
                  <a:pt x="467" y="29"/>
                </a:lnTo>
                <a:lnTo>
                  <a:pt x="514" y="34"/>
                </a:lnTo>
                <a:lnTo>
                  <a:pt x="532" y="36"/>
                </a:lnTo>
                <a:lnTo>
                  <a:pt x="548" y="37"/>
                </a:lnTo>
                <a:lnTo>
                  <a:pt x="562" y="38"/>
                </a:lnTo>
                <a:lnTo>
                  <a:pt x="576" y="39"/>
                </a:lnTo>
                <a:lnTo>
                  <a:pt x="621" y="43"/>
                </a:lnTo>
                <a:lnTo>
                  <a:pt x="680" y="48"/>
                </a:lnTo>
                <a:lnTo>
                  <a:pt x="704" y="49"/>
                </a:lnTo>
                <a:lnTo>
                  <a:pt x="728" y="50"/>
                </a:lnTo>
                <a:lnTo>
                  <a:pt x="765"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7945" name="SMARTPenAnnotation98"/>
          <p:cNvSpPr>
            <a:spLocks/>
          </p:cNvSpPr>
          <p:nvPr/>
        </p:nvSpPr>
        <p:spPr bwMode="auto">
          <a:xfrm>
            <a:off x="1081088" y="1608138"/>
            <a:ext cx="893762" cy="63500"/>
          </a:xfrm>
          <a:custGeom>
            <a:avLst/>
            <a:gdLst>
              <a:gd name="T0" fmla="*/ 2147483647 w 563"/>
              <a:gd name="T1" fmla="*/ 2147483647 h 40"/>
              <a:gd name="T2" fmla="*/ 0 w 563"/>
              <a:gd name="T3" fmla="*/ 2147483647 h 40"/>
              <a:gd name="T4" fmla="*/ 2147483647 w 563"/>
              <a:gd name="T5" fmla="*/ 2147483647 h 40"/>
              <a:gd name="T6" fmla="*/ 2147483647 w 563"/>
              <a:gd name="T7" fmla="*/ 2147483647 h 40"/>
              <a:gd name="T8" fmla="*/ 2147483647 w 563"/>
              <a:gd name="T9" fmla="*/ 2147483647 h 40"/>
              <a:gd name="T10" fmla="*/ 2147483647 w 563"/>
              <a:gd name="T11" fmla="*/ 2147483647 h 40"/>
              <a:gd name="T12" fmla="*/ 2147483647 w 563"/>
              <a:gd name="T13" fmla="*/ 2147483647 h 40"/>
              <a:gd name="T14" fmla="*/ 2147483647 w 563"/>
              <a:gd name="T15" fmla="*/ 2147483647 h 40"/>
              <a:gd name="T16" fmla="*/ 2147483647 w 563"/>
              <a:gd name="T17" fmla="*/ 2147483647 h 40"/>
              <a:gd name="T18" fmla="*/ 2147483647 w 563"/>
              <a:gd name="T19" fmla="*/ 2147483647 h 40"/>
              <a:gd name="T20" fmla="*/ 2147483647 w 563"/>
              <a:gd name="T21" fmla="*/ 2147483647 h 40"/>
              <a:gd name="T22" fmla="*/ 2147483647 w 563"/>
              <a:gd name="T23" fmla="*/ 2147483647 h 40"/>
              <a:gd name="T24" fmla="*/ 2147483647 w 563"/>
              <a:gd name="T25" fmla="*/ 2147483647 h 40"/>
              <a:gd name="T26" fmla="*/ 2147483647 w 563"/>
              <a:gd name="T27" fmla="*/ 2147483647 h 40"/>
              <a:gd name="T28" fmla="*/ 2147483647 w 563"/>
              <a:gd name="T29" fmla="*/ 2147483647 h 40"/>
              <a:gd name="T30" fmla="*/ 2147483647 w 563"/>
              <a:gd name="T31" fmla="*/ 2147483647 h 40"/>
              <a:gd name="T32" fmla="*/ 2147483647 w 563"/>
              <a:gd name="T33" fmla="*/ 2147483647 h 40"/>
              <a:gd name="T34" fmla="*/ 2147483647 w 563"/>
              <a:gd name="T35" fmla="*/ 2147483647 h 40"/>
              <a:gd name="T36" fmla="*/ 2147483647 w 563"/>
              <a:gd name="T37" fmla="*/ 2147483647 h 40"/>
              <a:gd name="T38" fmla="*/ 2147483647 w 563"/>
              <a:gd name="T39" fmla="*/ 0 h 40"/>
              <a:gd name="T40" fmla="*/ 2147483647 w 563"/>
              <a:gd name="T41" fmla="*/ 0 h 40"/>
              <a:gd name="T42" fmla="*/ 2147483647 w 563"/>
              <a:gd name="T43" fmla="*/ 0 h 40"/>
              <a:gd name="T44" fmla="*/ 2147483647 w 563"/>
              <a:gd name="T45" fmla="*/ 2147483647 h 40"/>
              <a:gd name="T46" fmla="*/ 2147483647 w 563"/>
              <a:gd name="T47" fmla="*/ 2147483647 h 40"/>
              <a:gd name="T48" fmla="*/ 2147483647 w 563"/>
              <a:gd name="T49" fmla="*/ 2147483647 h 40"/>
              <a:gd name="T50" fmla="*/ 2147483647 w 563"/>
              <a:gd name="T51" fmla="*/ 2147483647 h 40"/>
              <a:gd name="T52" fmla="*/ 2147483647 w 563"/>
              <a:gd name="T53" fmla="*/ 2147483647 h 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3" h="40">
                <a:moveTo>
                  <a:pt x="5" y="39"/>
                </a:moveTo>
                <a:lnTo>
                  <a:pt x="0" y="34"/>
                </a:lnTo>
                <a:lnTo>
                  <a:pt x="2" y="33"/>
                </a:lnTo>
                <a:lnTo>
                  <a:pt x="5" y="32"/>
                </a:lnTo>
                <a:lnTo>
                  <a:pt x="9" y="30"/>
                </a:lnTo>
                <a:lnTo>
                  <a:pt x="13" y="30"/>
                </a:lnTo>
                <a:lnTo>
                  <a:pt x="51" y="23"/>
                </a:lnTo>
                <a:lnTo>
                  <a:pt x="73" y="19"/>
                </a:lnTo>
                <a:lnTo>
                  <a:pt x="94" y="16"/>
                </a:lnTo>
                <a:lnTo>
                  <a:pt x="115" y="14"/>
                </a:lnTo>
                <a:lnTo>
                  <a:pt x="134" y="13"/>
                </a:lnTo>
                <a:lnTo>
                  <a:pt x="151" y="12"/>
                </a:lnTo>
                <a:lnTo>
                  <a:pt x="165" y="10"/>
                </a:lnTo>
                <a:lnTo>
                  <a:pt x="177" y="8"/>
                </a:lnTo>
                <a:lnTo>
                  <a:pt x="189" y="7"/>
                </a:lnTo>
                <a:lnTo>
                  <a:pt x="199" y="7"/>
                </a:lnTo>
                <a:lnTo>
                  <a:pt x="210" y="6"/>
                </a:lnTo>
                <a:lnTo>
                  <a:pt x="260" y="2"/>
                </a:lnTo>
                <a:lnTo>
                  <a:pt x="283" y="1"/>
                </a:lnTo>
                <a:lnTo>
                  <a:pt x="334" y="0"/>
                </a:lnTo>
                <a:lnTo>
                  <a:pt x="451" y="0"/>
                </a:lnTo>
                <a:lnTo>
                  <a:pt x="463" y="0"/>
                </a:lnTo>
                <a:lnTo>
                  <a:pt x="473" y="1"/>
                </a:lnTo>
                <a:lnTo>
                  <a:pt x="519" y="7"/>
                </a:lnTo>
                <a:lnTo>
                  <a:pt x="529" y="10"/>
                </a:lnTo>
                <a:lnTo>
                  <a:pt x="538" y="13"/>
                </a:lnTo>
                <a:lnTo>
                  <a:pt x="562"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7946" name="SMARTPenAnnotation99"/>
          <p:cNvSpPr>
            <a:spLocks/>
          </p:cNvSpPr>
          <p:nvPr/>
        </p:nvSpPr>
        <p:spPr bwMode="auto">
          <a:xfrm>
            <a:off x="3259138" y="1635125"/>
            <a:ext cx="1082675" cy="71438"/>
          </a:xfrm>
          <a:custGeom>
            <a:avLst/>
            <a:gdLst>
              <a:gd name="T0" fmla="*/ 0 w 682"/>
              <a:gd name="T1" fmla="*/ 2147483647 h 45"/>
              <a:gd name="T2" fmla="*/ 2147483647 w 682"/>
              <a:gd name="T3" fmla="*/ 2147483647 h 45"/>
              <a:gd name="T4" fmla="*/ 2147483647 w 682"/>
              <a:gd name="T5" fmla="*/ 2147483647 h 45"/>
              <a:gd name="T6" fmla="*/ 2147483647 w 682"/>
              <a:gd name="T7" fmla="*/ 2147483647 h 45"/>
              <a:gd name="T8" fmla="*/ 2147483647 w 682"/>
              <a:gd name="T9" fmla="*/ 2147483647 h 45"/>
              <a:gd name="T10" fmla="*/ 2147483647 w 682"/>
              <a:gd name="T11" fmla="*/ 2147483647 h 45"/>
              <a:gd name="T12" fmla="*/ 2147483647 w 682"/>
              <a:gd name="T13" fmla="*/ 0 h 45"/>
              <a:gd name="T14" fmla="*/ 2147483647 w 682"/>
              <a:gd name="T15" fmla="*/ 0 h 45"/>
              <a:gd name="T16" fmla="*/ 2147483647 w 682"/>
              <a:gd name="T17" fmla="*/ 0 h 45"/>
              <a:gd name="T18" fmla="*/ 2147483647 w 682"/>
              <a:gd name="T19" fmla="*/ 0 h 45"/>
              <a:gd name="T20" fmla="*/ 2147483647 w 682"/>
              <a:gd name="T21" fmla="*/ 2147483647 h 45"/>
              <a:gd name="T22" fmla="*/ 2147483647 w 682"/>
              <a:gd name="T23" fmla="*/ 2147483647 h 45"/>
              <a:gd name="T24" fmla="*/ 2147483647 w 682"/>
              <a:gd name="T25" fmla="*/ 2147483647 h 45"/>
              <a:gd name="T26" fmla="*/ 2147483647 w 682"/>
              <a:gd name="T27" fmla="*/ 2147483647 h 45"/>
              <a:gd name="T28" fmla="*/ 2147483647 w 682"/>
              <a:gd name="T29" fmla="*/ 2147483647 h 45"/>
              <a:gd name="T30" fmla="*/ 2147483647 w 682"/>
              <a:gd name="T31" fmla="*/ 2147483647 h 45"/>
              <a:gd name="T32" fmla="*/ 2147483647 w 682"/>
              <a:gd name="T33" fmla="*/ 2147483647 h 45"/>
              <a:gd name="T34" fmla="*/ 2147483647 w 682"/>
              <a:gd name="T35" fmla="*/ 2147483647 h 45"/>
              <a:gd name="T36" fmla="*/ 2147483647 w 682"/>
              <a:gd name="T37" fmla="*/ 2147483647 h 45"/>
              <a:gd name="T38" fmla="*/ 2147483647 w 682"/>
              <a:gd name="T39" fmla="*/ 2147483647 h 45"/>
              <a:gd name="T40" fmla="*/ 2147483647 w 682"/>
              <a:gd name="T41" fmla="*/ 2147483647 h 45"/>
              <a:gd name="T42" fmla="*/ 2147483647 w 682"/>
              <a:gd name="T43" fmla="*/ 2147483647 h 45"/>
              <a:gd name="T44" fmla="*/ 2147483647 w 682"/>
              <a:gd name="T45" fmla="*/ 2147483647 h 45"/>
              <a:gd name="T46" fmla="*/ 2147483647 w 682"/>
              <a:gd name="T47" fmla="*/ 2147483647 h 45"/>
              <a:gd name="T48" fmla="*/ 2147483647 w 682"/>
              <a:gd name="T49" fmla="*/ 2147483647 h 45"/>
              <a:gd name="T50" fmla="*/ 2147483647 w 682"/>
              <a:gd name="T51" fmla="*/ 2147483647 h 45"/>
              <a:gd name="T52" fmla="*/ 2147483647 w 682"/>
              <a:gd name="T53" fmla="*/ 2147483647 h 45"/>
              <a:gd name="T54" fmla="*/ 2147483647 w 682"/>
              <a:gd name="T55" fmla="*/ 2147483647 h 45"/>
              <a:gd name="T56" fmla="*/ 2147483647 w 682"/>
              <a:gd name="T57" fmla="*/ 2147483647 h 45"/>
              <a:gd name="T58" fmla="*/ 2147483647 w 682"/>
              <a:gd name="T59" fmla="*/ 2147483647 h 45"/>
              <a:gd name="T60" fmla="*/ 2147483647 w 682"/>
              <a:gd name="T61" fmla="*/ 2147483647 h 45"/>
              <a:gd name="T62" fmla="*/ 2147483647 w 682"/>
              <a:gd name="T63" fmla="*/ 2147483647 h 45"/>
              <a:gd name="T64" fmla="*/ 2147483647 w 682"/>
              <a:gd name="T65" fmla="*/ 2147483647 h 45"/>
              <a:gd name="T66" fmla="*/ 2147483647 w 682"/>
              <a:gd name="T67" fmla="*/ 2147483647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2" h="45">
                <a:moveTo>
                  <a:pt x="0" y="5"/>
                </a:moveTo>
                <a:lnTo>
                  <a:pt x="34" y="5"/>
                </a:lnTo>
                <a:lnTo>
                  <a:pt x="46" y="4"/>
                </a:lnTo>
                <a:lnTo>
                  <a:pt x="58" y="3"/>
                </a:lnTo>
                <a:lnTo>
                  <a:pt x="71" y="2"/>
                </a:lnTo>
                <a:lnTo>
                  <a:pt x="81" y="1"/>
                </a:lnTo>
                <a:lnTo>
                  <a:pt x="97" y="0"/>
                </a:lnTo>
                <a:lnTo>
                  <a:pt x="117" y="0"/>
                </a:lnTo>
                <a:lnTo>
                  <a:pt x="129" y="0"/>
                </a:lnTo>
                <a:lnTo>
                  <a:pt x="145" y="0"/>
                </a:lnTo>
                <a:lnTo>
                  <a:pt x="184" y="2"/>
                </a:lnTo>
                <a:lnTo>
                  <a:pt x="222" y="6"/>
                </a:lnTo>
                <a:lnTo>
                  <a:pt x="240" y="7"/>
                </a:lnTo>
                <a:lnTo>
                  <a:pt x="255" y="9"/>
                </a:lnTo>
                <a:lnTo>
                  <a:pt x="268" y="11"/>
                </a:lnTo>
                <a:lnTo>
                  <a:pt x="280" y="13"/>
                </a:lnTo>
                <a:lnTo>
                  <a:pt x="297" y="14"/>
                </a:lnTo>
                <a:lnTo>
                  <a:pt x="318" y="15"/>
                </a:lnTo>
                <a:lnTo>
                  <a:pt x="342" y="15"/>
                </a:lnTo>
                <a:lnTo>
                  <a:pt x="363" y="16"/>
                </a:lnTo>
                <a:lnTo>
                  <a:pt x="433" y="21"/>
                </a:lnTo>
                <a:lnTo>
                  <a:pt x="445" y="21"/>
                </a:lnTo>
                <a:lnTo>
                  <a:pt x="455" y="22"/>
                </a:lnTo>
                <a:lnTo>
                  <a:pt x="465" y="23"/>
                </a:lnTo>
                <a:lnTo>
                  <a:pt x="475" y="25"/>
                </a:lnTo>
                <a:lnTo>
                  <a:pt x="484" y="26"/>
                </a:lnTo>
                <a:lnTo>
                  <a:pt x="501" y="27"/>
                </a:lnTo>
                <a:lnTo>
                  <a:pt x="509" y="28"/>
                </a:lnTo>
                <a:lnTo>
                  <a:pt x="517" y="29"/>
                </a:lnTo>
                <a:lnTo>
                  <a:pt x="525" y="30"/>
                </a:lnTo>
                <a:lnTo>
                  <a:pt x="542" y="32"/>
                </a:lnTo>
                <a:lnTo>
                  <a:pt x="614" y="37"/>
                </a:lnTo>
                <a:lnTo>
                  <a:pt x="633" y="39"/>
                </a:lnTo>
                <a:lnTo>
                  <a:pt x="681" y="4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7947" name="SMARTPenAnnotation100"/>
          <p:cNvSpPr>
            <a:spLocks/>
          </p:cNvSpPr>
          <p:nvPr/>
        </p:nvSpPr>
        <p:spPr bwMode="auto">
          <a:xfrm>
            <a:off x="5075238" y="1593850"/>
            <a:ext cx="712787" cy="15875"/>
          </a:xfrm>
          <a:custGeom>
            <a:avLst/>
            <a:gdLst>
              <a:gd name="T0" fmla="*/ 2147483647 w 449"/>
              <a:gd name="T1" fmla="*/ 2147483647 h 10"/>
              <a:gd name="T2" fmla="*/ 0 w 449"/>
              <a:gd name="T3" fmla="*/ 0 h 10"/>
              <a:gd name="T4" fmla="*/ 2147483647 w 449"/>
              <a:gd name="T5" fmla="*/ 2147483647 h 10"/>
              <a:gd name="T6" fmla="*/ 2147483647 w 449"/>
              <a:gd name="T7" fmla="*/ 2147483647 h 10"/>
              <a:gd name="T8" fmla="*/ 2147483647 w 449"/>
              <a:gd name="T9" fmla="*/ 2147483647 h 10"/>
              <a:gd name="T10" fmla="*/ 2147483647 w 449"/>
              <a:gd name="T11" fmla="*/ 2147483647 h 10"/>
              <a:gd name="T12" fmla="*/ 2147483647 w 449"/>
              <a:gd name="T13" fmla="*/ 2147483647 h 10"/>
              <a:gd name="T14" fmla="*/ 2147483647 w 449"/>
              <a:gd name="T15" fmla="*/ 2147483647 h 10"/>
              <a:gd name="T16" fmla="*/ 2147483647 w 449"/>
              <a:gd name="T17" fmla="*/ 2147483647 h 10"/>
              <a:gd name="T18" fmla="*/ 2147483647 w 449"/>
              <a:gd name="T19" fmla="*/ 2147483647 h 10"/>
              <a:gd name="T20" fmla="*/ 2147483647 w 449"/>
              <a:gd name="T21" fmla="*/ 2147483647 h 10"/>
              <a:gd name="T22" fmla="*/ 2147483647 w 449"/>
              <a:gd name="T23" fmla="*/ 2147483647 h 10"/>
              <a:gd name="T24" fmla="*/ 2147483647 w 449"/>
              <a:gd name="T25" fmla="*/ 2147483647 h 10"/>
              <a:gd name="T26" fmla="*/ 2147483647 w 449"/>
              <a:gd name="T27" fmla="*/ 2147483647 h 10"/>
              <a:gd name="T28" fmla="*/ 2147483647 w 449"/>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9" h="10">
                <a:moveTo>
                  <a:pt x="4" y="3"/>
                </a:moveTo>
                <a:lnTo>
                  <a:pt x="0" y="0"/>
                </a:lnTo>
                <a:lnTo>
                  <a:pt x="2" y="1"/>
                </a:lnTo>
                <a:lnTo>
                  <a:pt x="3" y="2"/>
                </a:lnTo>
                <a:lnTo>
                  <a:pt x="4" y="2"/>
                </a:lnTo>
                <a:lnTo>
                  <a:pt x="6" y="2"/>
                </a:lnTo>
                <a:lnTo>
                  <a:pt x="8" y="3"/>
                </a:lnTo>
                <a:lnTo>
                  <a:pt x="13" y="3"/>
                </a:lnTo>
                <a:lnTo>
                  <a:pt x="24" y="3"/>
                </a:lnTo>
                <a:lnTo>
                  <a:pt x="199" y="3"/>
                </a:lnTo>
                <a:lnTo>
                  <a:pt x="215" y="4"/>
                </a:lnTo>
                <a:lnTo>
                  <a:pt x="284" y="7"/>
                </a:lnTo>
                <a:lnTo>
                  <a:pt x="306" y="8"/>
                </a:lnTo>
                <a:lnTo>
                  <a:pt x="338" y="8"/>
                </a:lnTo>
                <a:lnTo>
                  <a:pt x="448" y="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7948" name="SMARTPenAnnotation101"/>
          <p:cNvSpPr>
            <a:spLocks/>
          </p:cNvSpPr>
          <p:nvPr/>
        </p:nvSpPr>
        <p:spPr bwMode="auto">
          <a:xfrm>
            <a:off x="6108700" y="1982788"/>
            <a:ext cx="1697038" cy="107950"/>
          </a:xfrm>
          <a:custGeom>
            <a:avLst/>
            <a:gdLst>
              <a:gd name="T0" fmla="*/ 0 w 1069"/>
              <a:gd name="T1" fmla="*/ 2147483647 h 68"/>
              <a:gd name="T2" fmla="*/ 2147483647 w 1069"/>
              <a:gd name="T3" fmla="*/ 2147483647 h 68"/>
              <a:gd name="T4" fmla="*/ 2147483647 w 1069"/>
              <a:gd name="T5" fmla="*/ 2147483647 h 68"/>
              <a:gd name="T6" fmla="*/ 2147483647 w 1069"/>
              <a:gd name="T7" fmla="*/ 2147483647 h 68"/>
              <a:gd name="T8" fmla="*/ 2147483647 w 1069"/>
              <a:gd name="T9" fmla="*/ 0 h 68"/>
              <a:gd name="T10" fmla="*/ 2147483647 w 1069"/>
              <a:gd name="T11" fmla="*/ 0 h 68"/>
              <a:gd name="T12" fmla="*/ 2147483647 w 1069"/>
              <a:gd name="T13" fmla="*/ 0 h 68"/>
              <a:gd name="T14" fmla="*/ 2147483647 w 1069"/>
              <a:gd name="T15" fmla="*/ 2147483647 h 68"/>
              <a:gd name="T16" fmla="*/ 2147483647 w 1069"/>
              <a:gd name="T17" fmla="*/ 2147483647 h 68"/>
              <a:gd name="T18" fmla="*/ 2147483647 w 1069"/>
              <a:gd name="T19" fmla="*/ 2147483647 h 68"/>
              <a:gd name="T20" fmla="*/ 2147483647 w 1069"/>
              <a:gd name="T21" fmla="*/ 2147483647 h 68"/>
              <a:gd name="T22" fmla="*/ 2147483647 w 1069"/>
              <a:gd name="T23" fmla="*/ 2147483647 h 68"/>
              <a:gd name="T24" fmla="*/ 2147483647 w 1069"/>
              <a:gd name="T25" fmla="*/ 2147483647 h 68"/>
              <a:gd name="T26" fmla="*/ 2147483647 w 1069"/>
              <a:gd name="T27" fmla="*/ 2147483647 h 68"/>
              <a:gd name="T28" fmla="*/ 2147483647 w 1069"/>
              <a:gd name="T29" fmla="*/ 2147483647 h 68"/>
              <a:gd name="T30" fmla="*/ 2147483647 w 1069"/>
              <a:gd name="T31" fmla="*/ 2147483647 h 68"/>
              <a:gd name="T32" fmla="*/ 2147483647 w 1069"/>
              <a:gd name="T33" fmla="*/ 2147483647 h 68"/>
              <a:gd name="T34" fmla="*/ 2147483647 w 1069"/>
              <a:gd name="T35" fmla="*/ 2147483647 h 68"/>
              <a:gd name="T36" fmla="*/ 2147483647 w 1069"/>
              <a:gd name="T37" fmla="*/ 2147483647 h 68"/>
              <a:gd name="T38" fmla="*/ 2147483647 w 1069"/>
              <a:gd name="T39" fmla="*/ 2147483647 h 68"/>
              <a:gd name="T40" fmla="*/ 2147483647 w 1069"/>
              <a:gd name="T41" fmla="*/ 2147483647 h 68"/>
              <a:gd name="T42" fmla="*/ 2147483647 w 1069"/>
              <a:gd name="T43" fmla="*/ 2147483647 h 68"/>
              <a:gd name="T44" fmla="*/ 2147483647 w 1069"/>
              <a:gd name="T45" fmla="*/ 2147483647 h 68"/>
              <a:gd name="T46" fmla="*/ 2147483647 w 1069"/>
              <a:gd name="T47" fmla="*/ 2147483647 h 68"/>
              <a:gd name="T48" fmla="*/ 2147483647 w 1069"/>
              <a:gd name="T49" fmla="*/ 2147483647 h 68"/>
              <a:gd name="T50" fmla="*/ 2147483647 w 1069"/>
              <a:gd name="T51" fmla="*/ 2147483647 h 68"/>
              <a:gd name="T52" fmla="*/ 2147483647 w 1069"/>
              <a:gd name="T53" fmla="*/ 2147483647 h 68"/>
              <a:gd name="T54" fmla="*/ 2147483647 w 1069"/>
              <a:gd name="T55" fmla="*/ 2147483647 h 68"/>
              <a:gd name="T56" fmla="*/ 2147483647 w 1069"/>
              <a:gd name="T57" fmla="*/ 2147483647 h 68"/>
              <a:gd name="T58" fmla="*/ 2147483647 w 1069"/>
              <a:gd name="T59" fmla="*/ 2147483647 h 68"/>
              <a:gd name="T60" fmla="*/ 2147483647 w 1069"/>
              <a:gd name="T61" fmla="*/ 2147483647 h 68"/>
              <a:gd name="T62" fmla="*/ 2147483647 w 1069"/>
              <a:gd name="T63" fmla="*/ 2147483647 h 68"/>
              <a:gd name="T64" fmla="*/ 2147483647 w 1069"/>
              <a:gd name="T65" fmla="*/ 2147483647 h 68"/>
              <a:gd name="T66" fmla="*/ 2147483647 w 1069"/>
              <a:gd name="T67" fmla="*/ 2147483647 h 68"/>
              <a:gd name="T68" fmla="*/ 2147483647 w 1069"/>
              <a:gd name="T69" fmla="*/ 2147483647 h 68"/>
              <a:gd name="T70" fmla="*/ 2147483647 w 1069"/>
              <a:gd name="T71" fmla="*/ 2147483647 h 68"/>
              <a:gd name="T72" fmla="*/ 2147483647 w 1069"/>
              <a:gd name="T73" fmla="*/ 2147483647 h 68"/>
              <a:gd name="T74" fmla="*/ 2147483647 w 1069"/>
              <a:gd name="T75" fmla="*/ 2147483647 h 68"/>
              <a:gd name="T76" fmla="*/ 2147483647 w 1069"/>
              <a:gd name="T77" fmla="*/ 2147483647 h 68"/>
              <a:gd name="T78" fmla="*/ 2147483647 w 1069"/>
              <a:gd name="T79" fmla="*/ 2147483647 h 68"/>
              <a:gd name="T80" fmla="*/ 2147483647 w 1069"/>
              <a:gd name="T81" fmla="*/ 2147483647 h 68"/>
              <a:gd name="T82" fmla="*/ 2147483647 w 1069"/>
              <a:gd name="T83" fmla="*/ 2147483647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69" h="68">
                <a:moveTo>
                  <a:pt x="0" y="5"/>
                </a:moveTo>
                <a:lnTo>
                  <a:pt x="2" y="2"/>
                </a:lnTo>
                <a:lnTo>
                  <a:pt x="4" y="2"/>
                </a:lnTo>
                <a:lnTo>
                  <a:pt x="7" y="1"/>
                </a:lnTo>
                <a:lnTo>
                  <a:pt x="40" y="0"/>
                </a:lnTo>
                <a:lnTo>
                  <a:pt x="122" y="0"/>
                </a:lnTo>
                <a:lnTo>
                  <a:pt x="142" y="0"/>
                </a:lnTo>
                <a:lnTo>
                  <a:pt x="219" y="4"/>
                </a:lnTo>
                <a:lnTo>
                  <a:pt x="244" y="5"/>
                </a:lnTo>
                <a:lnTo>
                  <a:pt x="255" y="7"/>
                </a:lnTo>
                <a:lnTo>
                  <a:pt x="265" y="8"/>
                </a:lnTo>
                <a:lnTo>
                  <a:pt x="309" y="11"/>
                </a:lnTo>
                <a:lnTo>
                  <a:pt x="319" y="12"/>
                </a:lnTo>
                <a:lnTo>
                  <a:pt x="329" y="14"/>
                </a:lnTo>
                <a:lnTo>
                  <a:pt x="371" y="17"/>
                </a:lnTo>
                <a:lnTo>
                  <a:pt x="381" y="18"/>
                </a:lnTo>
                <a:lnTo>
                  <a:pt x="391" y="19"/>
                </a:lnTo>
                <a:lnTo>
                  <a:pt x="461" y="27"/>
                </a:lnTo>
                <a:lnTo>
                  <a:pt x="484" y="29"/>
                </a:lnTo>
                <a:lnTo>
                  <a:pt x="504" y="31"/>
                </a:lnTo>
                <a:lnTo>
                  <a:pt x="521" y="32"/>
                </a:lnTo>
                <a:lnTo>
                  <a:pt x="537" y="33"/>
                </a:lnTo>
                <a:lnTo>
                  <a:pt x="551" y="34"/>
                </a:lnTo>
                <a:lnTo>
                  <a:pt x="564" y="36"/>
                </a:lnTo>
                <a:lnTo>
                  <a:pt x="590" y="38"/>
                </a:lnTo>
                <a:lnTo>
                  <a:pt x="616" y="38"/>
                </a:lnTo>
                <a:lnTo>
                  <a:pt x="643" y="39"/>
                </a:lnTo>
                <a:lnTo>
                  <a:pt x="669" y="41"/>
                </a:lnTo>
                <a:lnTo>
                  <a:pt x="682" y="42"/>
                </a:lnTo>
                <a:lnTo>
                  <a:pt x="708" y="44"/>
                </a:lnTo>
                <a:lnTo>
                  <a:pt x="771" y="46"/>
                </a:lnTo>
                <a:lnTo>
                  <a:pt x="848" y="49"/>
                </a:lnTo>
                <a:lnTo>
                  <a:pt x="904" y="50"/>
                </a:lnTo>
                <a:lnTo>
                  <a:pt x="979" y="50"/>
                </a:lnTo>
                <a:lnTo>
                  <a:pt x="1007" y="52"/>
                </a:lnTo>
                <a:lnTo>
                  <a:pt x="1040" y="55"/>
                </a:lnTo>
                <a:lnTo>
                  <a:pt x="1051" y="56"/>
                </a:lnTo>
                <a:lnTo>
                  <a:pt x="1055" y="57"/>
                </a:lnTo>
                <a:lnTo>
                  <a:pt x="1060" y="59"/>
                </a:lnTo>
                <a:lnTo>
                  <a:pt x="1062" y="60"/>
                </a:lnTo>
                <a:lnTo>
                  <a:pt x="1064" y="62"/>
                </a:lnTo>
                <a:lnTo>
                  <a:pt x="1068" y="6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67949" name="SMARTPenAnnotation102"/>
          <p:cNvSpPr>
            <a:spLocks/>
          </p:cNvSpPr>
          <p:nvPr/>
        </p:nvSpPr>
        <p:spPr bwMode="auto">
          <a:xfrm>
            <a:off x="973138" y="2509838"/>
            <a:ext cx="2841625" cy="46037"/>
          </a:xfrm>
          <a:custGeom>
            <a:avLst/>
            <a:gdLst>
              <a:gd name="T0" fmla="*/ 0 w 1790"/>
              <a:gd name="T1" fmla="*/ 2147483647 h 29"/>
              <a:gd name="T2" fmla="*/ 2147483647 w 1790"/>
              <a:gd name="T3" fmla="*/ 2147483647 h 29"/>
              <a:gd name="T4" fmla="*/ 2147483647 w 1790"/>
              <a:gd name="T5" fmla="*/ 2147483647 h 29"/>
              <a:gd name="T6" fmla="*/ 2147483647 w 1790"/>
              <a:gd name="T7" fmla="*/ 2147483647 h 29"/>
              <a:gd name="T8" fmla="*/ 2147483647 w 1790"/>
              <a:gd name="T9" fmla="*/ 2147483647 h 29"/>
              <a:gd name="T10" fmla="*/ 2147483647 w 1790"/>
              <a:gd name="T11" fmla="*/ 2147483647 h 29"/>
              <a:gd name="T12" fmla="*/ 2147483647 w 1790"/>
              <a:gd name="T13" fmla="*/ 2147483647 h 29"/>
              <a:gd name="T14" fmla="*/ 2147483647 w 1790"/>
              <a:gd name="T15" fmla="*/ 2147483647 h 29"/>
              <a:gd name="T16" fmla="*/ 2147483647 w 1790"/>
              <a:gd name="T17" fmla="*/ 2147483647 h 29"/>
              <a:gd name="T18" fmla="*/ 2147483647 w 1790"/>
              <a:gd name="T19" fmla="*/ 2147483647 h 29"/>
              <a:gd name="T20" fmla="*/ 2147483647 w 1790"/>
              <a:gd name="T21" fmla="*/ 2147483647 h 29"/>
              <a:gd name="T22" fmla="*/ 2147483647 w 1790"/>
              <a:gd name="T23" fmla="*/ 2147483647 h 29"/>
              <a:gd name="T24" fmla="*/ 2147483647 w 1790"/>
              <a:gd name="T25" fmla="*/ 2147483647 h 29"/>
              <a:gd name="T26" fmla="*/ 2147483647 w 1790"/>
              <a:gd name="T27" fmla="*/ 2147483647 h 29"/>
              <a:gd name="T28" fmla="*/ 2147483647 w 1790"/>
              <a:gd name="T29" fmla="*/ 2147483647 h 29"/>
              <a:gd name="T30" fmla="*/ 2147483647 w 1790"/>
              <a:gd name="T31" fmla="*/ 2147483647 h 29"/>
              <a:gd name="T32" fmla="*/ 2147483647 w 1790"/>
              <a:gd name="T33" fmla="*/ 0 h 29"/>
              <a:gd name="T34" fmla="*/ 2147483647 w 1790"/>
              <a:gd name="T35" fmla="*/ 0 h 29"/>
              <a:gd name="T36" fmla="*/ 2147483647 w 1790"/>
              <a:gd name="T37" fmla="*/ 0 h 29"/>
              <a:gd name="T38" fmla="*/ 2147483647 w 1790"/>
              <a:gd name="T39" fmla="*/ 2147483647 h 29"/>
              <a:gd name="T40" fmla="*/ 2147483647 w 1790"/>
              <a:gd name="T41" fmla="*/ 2147483647 h 29"/>
              <a:gd name="T42" fmla="*/ 2147483647 w 1790"/>
              <a:gd name="T43" fmla="*/ 2147483647 h 29"/>
              <a:gd name="T44" fmla="*/ 2147483647 w 1790"/>
              <a:gd name="T45" fmla="*/ 2147483647 h 29"/>
              <a:gd name="T46" fmla="*/ 2147483647 w 1790"/>
              <a:gd name="T47" fmla="*/ 2147483647 h 29"/>
              <a:gd name="T48" fmla="*/ 2147483647 w 1790"/>
              <a:gd name="T49" fmla="*/ 2147483647 h 29"/>
              <a:gd name="T50" fmla="*/ 2147483647 w 1790"/>
              <a:gd name="T51" fmla="*/ 2147483647 h 29"/>
              <a:gd name="T52" fmla="*/ 2147483647 w 1790"/>
              <a:gd name="T53" fmla="*/ 2147483647 h 29"/>
              <a:gd name="T54" fmla="*/ 2147483647 w 1790"/>
              <a:gd name="T55" fmla="*/ 2147483647 h 29"/>
              <a:gd name="T56" fmla="*/ 2147483647 w 1790"/>
              <a:gd name="T57" fmla="*/ 2147483647 h 29"/>
              <a:gd name="T58" fmla="*/ 2147483647 w 1790"/>
              <a:gd name="T59" fmla="*/ 2147483647 h 29"/>
              <a:gd name="T60" fmla="*/ 2147483647 w 1790"/>
              <a:gd name="T61" fmla="*/ 2147483647 h 29"/>
              <a:gd name="T62" fmla="*/ 2147483647 w 1790"/>
              <a:gd name="T63" fmla="*/ 2147483647 h 29"/>
              <a:gd name="T64" fmla="*/ 2147483647 w 1790"/>
              <a:gd name="T65" fmla="*/ 2147483647 h 29"/>
              <a:gd name="T66" fmla="*/ 2147483647 w 1790"/>
              <a:gd name="T67" fmla="*/ 2147483647 h 29"/>
              <a:gd name="T68" fmla="*/ 2147483647 w 1790"/>
              <a:gd name="T69" fmla="*/ 2147483647 h 29"/>
              <a:gd name="T70" fmla="*/ 2147483647 w 1790"/>
              <a:gd name="T71" fmla="*/ 2147483647 h 29"/>
              <a:gd name="T72" fmla="*/ 2147483647 w 1790"/>
              <a:gd name="T73" fmla="*/ 2147483647 h 29"/>
              <a:gd name="T74" fmla="*/ 2147483647 w 1790"/>
              <a:gd name="T75" fmla="*/ 2147483647 h 29"/>
              <a:gd name="T76" fmla="*/ 2147483647 w 1790"/>
              <a:gd name="T77" fmla="*/ 2147483647 h 29"/>
              <a:gd name="T78" fmla="*/ 2147483647 w 1790"/>
              <a:gd name="T79" fmla="*/ 2147483647 h 29"/>
              <a:gd name="T80" fmla="*/ 2147483647 w 1790"/>
              <a:gd name="T81" fmla="*/ 2147483647 h 29"/>
              <a:gd name="T82" fmla="*/ 2147483647 w 1790"/>
              <a:gd name="T83" fmla="*/ 2147483647 h 29"/>
              <a:gd name="T84" fmla="*/ 2147483647 w 1790"/>
              <a:gd name="T85" fmla="*/ 2147483647 h 29"/>
              <a:gd name="T86" fmla="*/ 2147483647 w 1790"/>
              <a:gd name="T87" fmla="*/ 2147483647 h 29"/>
              <a:gd name="T88" fmla="*/ 2147483647 w 1790"/>
              <a:gd name="T89" fmla="*/ 2147483647 h 29"/>
              <a:gd name="T90" fmla="*/ 2147483647 w 1790"/>
              <a:gd name="T91" fmla="*/ 2147483647 h 29"/>
              <a:gd name="T92" fmla="*/ 2147483647 w 1790"/>
              <a:gd name="T93" fmla="*/ 2147483647 h 29"/>
              <a:gd name="T94" fmla="*/ 2147483647 w 1790"/>
              <a:gd name="T95" fmla="*/ 2147483647 h 29"/>
              <a:gd name="T96" fmla="*/ 2147483647 w 1790"/>
              <a:gd name="T97" fmla="*/ 2147483647 h 29"/>
              <a:gd name="T98" fmla="*/ 2147483647 w 1790"/>
              <a:gd name="T99" fmla="*/ 2147483647 h 29"/>
              <a:gd name="T100" fmla="*/ 2147483647 w 1790"/>
              <a:gd name="T101" fmla="*/ 2147483647 h 29"/>
              <a:gd name="T102" fmla="*/ 2147483647 w 1790"/>
              <a:gd name="T103" fmla="*/ 2147483647 h 29"/>
              <a:gd name="T104" fmla="*/ 2147483647 w 1790"/>
              <a:gd name="T105" fmla="*/ 2147483647 h 29"/>
              <a:gd name="T106" fmla="*/ 2147483647 w 1790"/>
              <a:gd name="T107" fmla="*/ 2147483647 h 29"/>
              <a:gd name="T108" fmla="*/ 2147483647 w 1790"/>
              <a:gd name="T109" fmla="*/ 2147483647 h 29"/>
              <a:gd name="T110" fmla="*/ 2147483647 w 1790"/>
              <a:gd name="T111" fmla="*/ 2147483647 h 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90" h="29">
                <a:moveTo>
                  <a:pt x="0" y="28"/>
                </a:moveTo>
                <a:lnTo>
                  <a:pt x="16" y="20"/>
                </a:lnTo>
                <a:lnTo>
                  <a:pt x="19" y="19"/>
                </a:lnTo>
                <a:lnTo>
                  <a:pt x="23" y="18"/>
                </a:lnTo>
                <a:lnTo>
                  <a:pt x="27" y="18"/>
                </a:lnTo>
                <a:lnTo>
                  <a:pt x="32" y="17"/>
                </a:lnTo>
                <a:lnTo>
                  <a:pt x="44" y="14"/>
                </a:lnTo>
                <a:lnTo>
                  <a:pt x="50" y="12"/>
                </a:lnTo>
                <a:lnTo>
                  <a:pt x="56" y="11"/>
                </a:lnTo>
                <a:lnTo>
                  <a:pt x="62" y="9"/>
                </a:lnTo>
                <a:lnTo>
                  <a:pt x="69" y="7"/>
                </a:lnTo>
                <a:lnTo>
                  <a:pt x="78" y="5"/>
                </a:lnTo>
                <a:lnTo>
                  <a:pt x="88" y="3"/>
                </a:lnTo>
                <a:lnTo>
                  <a:pt x="99" y="2"/>
                </a:lnTo>
                <a:lnTo>
                  <a:pt x="110" y="1"/>
                </a:lnTo>
                <a:lnTo>
                  <a:pt x="122" y="1"/>
                </a:lnTo>
                <a:lnTo>
                  <a:pt x="184" y="0"/>
                </a:lnTo>
                <a:lnTo>
                  <a:pt x="229" y="0"/>
                </a:lnTo>
                <a:lnTo>
                  <a:pt x="240" y="0"/>
                </a:lnTo>
                <a:lnTo>
                  <a:pt x="251" y="1"/>
                </a:lnTo>
                <a:lnTo>
                  <a:pt x="261" y="3"/>
                </a:lnTo>
                <a:lnTo>
                  <a:pt x="273" y="4"/>
                </a:lnTo>
                <a:lnTo>
                  <a:pt x="287" y="4"/>
                </a:lnTo>
                <a:lnTo>
                  <a:pt x="329" y="5"/>
                </a:lnTo>
                <a:lnTo>
                  <a:pt x="370" y="5"/>
                </a:lnTo>
                <a:lnTo>
                  <a:pt x="627" y="15"/>
                </a:lnTo>
                <a:lnTo>
                  <a:pt x="705" y="16"/>
                </a:lnTo>
                <a:lnTo>
                  <a:pt x="792" y="16"/>
                </a:lnTo>
                <a:lnTo>
                  <a:pt x="807" y="16"/>
                </a:lnTo>
                <a:lnTo>
                  <a:pt x="822" y="15"/>
                </a:lnTo>
                <a:lnTo>
                  <a:pt x="837" y="14"/>
                </a:lnTo>
                <a:lnTo>
                  <a:pt x="851" y="13"/>
                </a:lnTo>
                <a:lnTo>
                  <a:pt x="878" y="12"/>
                </a:lnTo>
                <a:lnTo>
                  <a:pt x="922" y="11"/>
                </a:lnTo>
                <a:lnTo>
                  <a:pt x="993" y="11"/>
                </a:lnTo>
                <a:lnTo>
                  <a:pt x="1016" y="10"/>
                </a:lnTo>
                <a:lnTo>
                  <a:pt x="1038" y="9"/>
                </a:lnTo>
                <a:lnTo>
                  <a:pt x="1057" y="8"/>
                </a:lnTo>
                <a:lnTo>
                  <a:pt x="1134" y="6"/>
                </a:lnTo>
                <a:lnTo>
                  <a:pt x="1343" y="5"/>
                </a:lnTo>
                <a:lnTo>
                  <a:pt x="1425" y="7"/>
                </a:lnTo>
                <a:lnTo>
                  <a:pt x="1487" y="10"/>
                </a:lnTo>
                <a:lnTo>
                  <a:pt x="1611" y="18"/>
                </a:lnTo>
                <a:lnTo>
                  <a:pt x="1692" y="25"/>
                </a:lnTo>
                <a:lnTo>
                  <a:pt x="1708" y="26"/>
                </a:lnTo>
                <a:lnTo>
                  <a:pt x="1740" y="27"/>
                </a:lnTo>
                <a:lnTo>
                  <a:pt x="1754" y="27"/>
                </a:lnTo>
                <a:lnTo>
                  <a:pt x="1760" y="26"/>
                </a:lnTo>
                <a:lnTo>
                  <a:pt x="1766" y="25"/>
                </a:lnTo>
                <a:lnTo>
                  <a:pt x="1770" y="24"/>
                </a:lnTo>
                <a:lnTo>
                  <a:pt x="1774" y="23"/>
                </a:lnTo>
                <a:lnTo>
                  <a:pt x="1782" y="22"/>
                </a:lnTo>
                <a:lnTo>
                  <a:pt x="1784" y="22"/>
                </a:lnTo>
                <a:lnTo>
                  <a:pt x="1786" y="22"/>
                </a:lnTo>
                <a:lnTo>
                  <a:pt x="1787" y="21"/>
                </a:lnTo>
                <a:lnTo>
                  <a:pt x="1789"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906512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endParaRPr lang="en-US" altLang="en-US" smtClean="0"/>
          </a:p>
        </p:txBody>
      </p:sp>
      <p:sp>
        <p:nvSpPr>
          <p:cNvPr id="168963" name="Rectangle 3"/>
          <p:cNvSpPr>
            <a:spLocks noGrp="1" noChangeArrowheads="1"/>
          </p:cNvSpPr>
          <p:nvPr>
            <p:ph type="body" idx="1"/>
          </p:nvPr>
        </p:nvSpPr>
        <p:spPr>
          <a:xfrm>
            <a:off x="457200" y="1600200"/>
            <a:ext cx="4343400" cy="4525963"/>
          </a:xfrm>
        </p:spPr>
        <p:txBody>
          <a:bodyPr/>
          <a:lstStyle/>
          <a:p>
            <a:pPr eaLnBrk="1" hangingPunct="1"/>
            <a:r>
              <a:rPr lang="en-US" altLang="en-US" smtClean="0"/>
              <a:t>Some say that Macbeth is insane while others that he is in a fury.  He has no loyal supporters.  The nobles depart to join Malcolm.</a:t>
            </a:r>
          </a:p>
        </p:txBody>
      </p:sp>
      <p:pic>
        <p:nvPicPr>
          <p:cNvPr id="168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43400"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155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274638"/>
            <a:ext cx="3962400" cy="5440362"/>
          </a:xfrm>
        </p:spPr>
        <p:txBody>
          <a:bodyPr/>
          <a:lstStyle/>
          <a:p>
            <a:pPr eaLnBrk="1" hangingPunct="1"/>
            <a:r>
              <a:rPr lang="en-US" altLang="en-US" smtClean="0">
                <a:solidFill>
                  <a:srgbClr val="FF0000"/>
                </a:solidFill>
              </a:rPr>
              <a:t>Act V Scene III</a:t>
            </a:r>
          </a:p>
        </p:txBody>
      </p:sp>
      <p:sp>
        <p:nvSpPr>
          <p:cNvPr id="169987" name="Rectangle 3"/>
          <p:cNvSpPr>
            <a:spLocks noGrp="1" noChangeArrowheads="1"/>
          </p:cNvSpPr>
          <p:nvPr>
            <p:ph type="body" idx="1"/>
          </p:nvPr>
        </p:nvSpPr>
        <p:spPr>
          <a:xfrm>
            <a:off x="457200" y="1600200"/>
            <a:ext cx="76200" cy="4525963"/>
          </a:xfrm>
        </p:spPr>
        <p:txBody>
          <a:bodyPr/>
          <a:lstStyle/>
          <a:p>
            <a:pPr eaLnBrk="1" hangingPunct="1"/>
            <a:endParaRPr lang="en-US" altLang="en-US" smtClean="0"/>
          </a:p>
        </p:txBody>
      </p:sp>
      <p:pic>
        <p:nvPicPr>
          <p:cNvPr id="169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75" y="0"/>
            <a:ext cx="4746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76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flipH="1">
            <a:off x="9144000" y="304800"/>
            <a:ext cx="76200" cy="1143000"/>
          </a:xfrm>
        </p:spPr>
        <p:txBody>
          <a:bodyPr/>
          <a:lstStyle/>
          <a:p>
            <a:pPr eaLnBrk="1" hangingPunct="1"/>
            <a:endParaRPr lang="en-US" altLang="en-US" smtClean="0"/>
          </a:p>
        </p:txBody>
      </p:sp>
      <p:sp>
        <p:nvSpPr>
          <p:cNvPr id="152579" name="Rectangle 3"/>
          <p:cNvSpPr>
            <a:spLocks noGrp="1" noChangeArrowheads="1"/>
          </p:cNvSpPr>
          <p:nvPr>
            <p:ph type="body" idx="1"/>
          </p:nvPr>
        </p:nvSpPr>
        <p:spPr>
          <a:xfrm>
            <a:off x="457200" y="1600200"/>
            <a:ext cx="3429000" cy="4525963"/>
          </a:xfrm>
        </p:spPr>
        <p:txBody>
          <a:bodyPr/>
          <a:lstStyle/>
          <a:p>
            <a:pPr eaLnBrk="1" hangingPunct="1"/>
            <a:r>
              <a:rPr lang="en-US" altLang="en-US" smtClean="0"/>
              <a:t>In a cave, the three witches are stirring up an evil brew as Macbeth enters. He tells them they must answer his questions. </a:t>
            </a:r>
          </a:p>
        </p:txBody>
      </p:sp>
      <p:sp>
        <p:nvSpPr>
          <p:cNvPr id="152580" name="AutoShape 6" descr="macbeth3">
            <a:hlinkClick r:id="rId3"/>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cs typeface="Arial" charset="0"/>
            </a:endParaRPr>
          </a:p>
        </p:txBody>
      </p:sp>
      <p:pic>
        <p:nvPicPr>
          <p:cNvPr id="15258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3150" y="0"/>
            <a:ext cx="553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782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endParaRPr lang="en-US" altLang="en-US" smtClean="0"/>
          </a:p>
        </p:txBody>
      </p:sp>
      <p:sp>
        <p:nvSpPr>
          <p:cNvPr id="171011" name="Rectangle 3"/>
          <p:cNvSpPr>
            <a:spLocks noGrp="1" noChangeArrowheads="1"/>
          </p:cNvSpPr>
          <p:nvPr>
            <p:ph type="body" idx="1"/>
          </p:nvPr>
        </p:nvSpPr>
        <p:spPr>
          <a:xfrm>
            <a:off x="457200" y="228600"/>
            <a:ext cx="6172200" cy="5897563"/>
          </a:xfrm>
        </p:spPr>
        <p:txBody>
          <a:bodyPr/>
          <a:lstStyle/>
          <a:p>
            <a:pPr eaLnBrk="1" hangingPunct="1">
              <a:lnSpc>
                <a:spcPct val="90000"/>
              </a:lnSpc>
            </a:pPr>
            <a:r>
              <a:rPr lang="en-US" altLang="en-US" smtClean="0"/>
              <a:t>Macbeth is bolstering his courage by repeating the predictions made to him by the witches.  A servant reports that a huge army is approaching. The doctor reports Lady Macbeth has a troubled mind which cannot be cured.  Macbeth says he wishes Scotland could be purged of English troops.  The doctor wishes he were somewhere else.</a:t>
            </a:r>
          </a:p>
        </p:txBody>
      </p:sp>
      <p:pic>
        <p:nvPicPr>
          <p:cNvPr id="171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0"/>
            <a:ext cx="251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3" name="SMARTPenAnnotation76"/>
          <p:cNvSpPr>
            <a:spLocks/>
          </p:cNvSpPr>
          <p:nvPr/>
        </p:nvSpPr>
        <p:spPr bwMode="auto">
          <a:xfrm>
            <a:off x="946150" y="704850"/>
            <a:ext cx="4368800" cy="73025"/>
          </a:xfrm>
          <a:custGeom>
            <a:avLst/>
            <a:gdLst>
              <a:gd name="T0" fmla="*/ 0 w 2752"/>
              <a:gd name="T1" fmla="*/ 2147483647 h 46"/>
              <a:gd name="T2" fmla="*/ 2147483647 w 2752"/>
              <a:gd name="T3" fmla="*/ 2147483647 h 46"/>
              <a:gd name="T4" fmla="*/ 2147483647 w 2752"/>
              <a:gd name="T5" fmla="*/ 2147483647 h 46"/>
              <a:gd name="T6" fmla="*/ 2147483647 w 2752"/>
              <a:gd name="T7" fmla="*/ 2147483647 h 46"/>
              <a:gd name="T8" fmla="*/ 2147483647 w 2752"/>
              <a:gd name="T9" fmla="*/ 2147483647 h 46"/>
              <a:gd name="T10" fmla="*/ 2147483647 w 2752"/>
              <a:gd name="T11" fmla="*/ 2147483647 h 46"/>
              <a:gd name="T12" fmla="*/ 2147483647 w 2752"/>
              <a:gd name="T13" fmla="*/ 2147483647 h 46"/>
              <a:gd name="T14" fmla="*/ 2147483647 w 2752"/>
              <a:gd name="T15" fmla="*/ 2147483647 h 46"/>
              <a:gd name="T16" fmla="*/ 2147483647 w 2752"/>
              <a:gd name="T17" fmla="*/ 2147483647 h 46"/>
              <a:gd name="T18" fmla="*/ 2147483647 w 2752"/>
              <a:gd name="T19" fmla="*/ 2147483647 h 46"/>
              <a:gd name="T20" fmla="*/ 2147483647 w 2752"/>
              <a:gd name="T21" fmla="*/ 2147483647 h 46"/>
              <a:gd name="T22" fmla="*/ 2147483647 w 2752"/>
              <a:gd name="T23" fmla="*/ 2147483647 h 46"/>
              <a:gd name="T24" fmla="*/ 2147483647 w 2752"/>
              <a:gd name="T25" fmla="*/ 2147483647 h 46"/>
              <a:gd name="T26" fmla="*/ 2147483647 w 2752"/>
              <a:gd name="T27" fmla="*/ 2147483647 h 46"/>
              <a:gd name="T28" fmla="*/ 2147483647 w 2752"/>
              <a:gd name="T29" fmla="*/ 2147483647 h 46"/>
              <a:gd name="T30" fmla="*/ 2147483647 w 2752"/>
              <a:gd name="T31" fmla="*/ 2147483647 h 46"/>
              <a:gd name="T32" fmla="*/ 2147483647 w 2752"/>
              <a:gd name="T33" fmla="*/ 2147483647 h 46"/>
              <a:gd name="T34" fmla="*/ 2147483647 w 2752"/>
              <a:gd name="T35" fmla="*/ 2147483647 h 46"/>
              <a:gd name="T36" fmla="*/ 2147483647 w 2752"/>
              <a:gd name="T37" fmla="*/ 2147483647 h 46"/>
              <a:gd name="T38" fmla="*/ 2147483647 w 2752"/>
              <a:gd name="T39" fmla="*/ 2147483647 h 46"/>
              <a:gd name="T40" fmla="*/ 2147483647 w 2752"/>
              <a:gd name="T41" fmla="*/ 2147483647 h 46"/>
              <a:gd name="T42" fmla="*/ 2147483647 w 2752"/>
              <a:gd name="T43" fmla="*/ 2147483647 h 46"/>
              <a:gd name="T44" fmla="*/ 2147483647 w 2752"/>
              <a:gd name="T45" fmla="*/ 2147483647 h 46"/>
              <a:gd name="T46" fmla="*/ 2147483647 w 2752"/>
              <a:gd name="T47" fmla="*/ 2147483647 h 46"/>
              <a:gd name="T48" fmla="*/ 2147483647 w 2752"/>
              <a:gd name="T49" fmla="*/ 2147483647 h 46"/>
              <a:gd name="T50" fmla="*/ 2147483647 w 2752"/>
              <a:gd name="T51" fmla="*/ 2147483647 h 46"/>
              <a:gd name="T52" fmla="*/ 2147483647 w 2752"/>
              <a:gd name="T53" fmla="*/ 2147483647 h 46"/>
              <a:gd name="T54" fmla="*/ 2147483647 w 2752"/>
              <a:gd name="T55" fmla="*/ 2147483647 h 46"/>
              <a:gd name="T56" fmla="*/ 2147483647 w 2752"/>
              <a:gd name="T57" fmla="*/ 2147483647 h 46"/>
              <a:gd name="T58" fmla="*/ 2147483647 w 2752"/>
              <a:gd name="T59" fmla="*/ 2147483647 h 46"/>
              <a:gd name="T60" fmla="*/ 2147483647 w 2752"/>
              <a:gd name="T61" fmla="*/ 2147483647 h 46"/>
              <a:gd name="T62" fmla="*/ 2147483647 w 2752"/>
              <a:gd name="T63" fmla="*/ 2147483647 h 46"/>
              <a:gd name="T64" fmla="*/ 2147483647 w 2752"/>
              <a:gd name="T65" fmla="*/ 2147483647 h 46"/>
              <a:gd name="T66" fmla="*/ 2147483647 w 2752"/>
              <a:gd name="T67" fmla="*/ 2147483647 h 46"/>
              <a:gd name="T68" fmla="*/ 2147483647 w 2752"/>
              <a:gd name="T69" fmla="*/ 2147483647 h 46"/>
              <a:gd name="T70" fmla="*/ 2147483647 w 2752"/>
              <a:gd name="T71" fmla="*/ 2147483647 h 46"/>
              <a:gd name="T72" fmla="*/ 2147483647 w 2752"/>
              <a:gd name="T73" fmla="*/ 2147483647 h 46"/>
              <a:gd name="T74" fmla="*/ 2147483647 w 2752"/>
              <a:gd name="T75" fmla="*/ 2147483647 h 46"/>
              <a:gd name="T76" fmla="*/ 2147483647 w 2752"/>
              <a:gd name="T77" fmla="*/ 2147483647 h 46"/>
              <a:gd name="T78" fmla="*/ 2147483647 w 2752"/>
              <a:gd name="T79" fmla="*/ 2147483647 h 46"/>
              <a:gd name="T80" fmla="*/ 2147483647 w 2752"/>
              <a:gd name="T81" fmla="*/ 2147483647 h 46"/>
              <a:gd name="T82" fmla="*/ 2147483647 w 2752"/>
              <a:gd name="T83" fmla="*/ 2147483647 h 46"/>
              <a:gd name="T84" fmla="*/ 2147483647 w 2752"/>
              <a:gd name="T85" fmla="*/ 2147483647 h 46"/>
              <a:gd name="T86" fmla="*/ 2147483647 w 2752"/>
              <a:gd name="T87" fmla="*/ 2147483647 h 46"/>
              <a:gd name="T88" fmla="*/ 2147483647 w 2752"/>
              <a:gd name="T89" fmla="*/ 2147483647 h 46"/>
              <a:gd name="T90" fmla="*/ 2147483647 w 2752"/>
              <a:gd name="T91" fmla="*/ 2147483647 h 46"/>
              <a:gd name="T92" fmla="*/ 2147483647 w 2752"/>
              <a:gd name="T93" fmla="*/ 2147483647 h 46"/>
              <a:gd name="T94" fmla="*/ 2147483647 w 2752"/>
              <a:gd name="T95" fmla="*/ 2147483647 h 46"/>
              <a:gd name="T96" fmla="*/ 2147483647 w 2752"/>
              <a:gd name="T97" fmla="*/ 2147483647 h 46"/>
              <a:gd name="T98" fmla="*/ 2147483647 w 2752"/>
              <a:gd name="T99" fmla="*/ 2147483647 h 46"/>
              <a:gd name="T100" fmla="*/ 2147483647 w 2752"/>
              <a:gd name="T101" fmla="*/ 2147483647 h 46"/>
              <a:gd name="T102" fmla="*/ 2147483647 w 2752"/>
              <a:gd name="T103" fmla="*/ 2147483647 h 46"/>
              <a:gd name="T104" fmla="*/ 2147483647 w 2752"/>
              <a:gd name="T105" fmla="*/ 2147483647 h 46"/>
              <a:gd name="T106" fmla="*/ 2147483647 w 2752"/>
              <a:gd name="T107" fmla="*/ 2147483647 h 46"/>
              <a:gd name="T108" fmla="*/ 2147483647 w 2752"/>
              <a:gd name="T109" fmla="*/ 2147483647 h 46"/>
              <a:gd name="T110" fmla="*/ 2147483647 w 2752"/>
              <a:gd name="T111" fmla="*/ 2147483647 h 46"/>
              <a:gd name="T112" fmla="*/ 2147483647 w 2752"/>
              <a:gd name="T113" fmla="*/ 2147483647 h 46"/>
              <a:gd name="T114" fmla="*/ 2147483647 w 2752"/>
              <a:gd name="T115" fmla="*/ 2147483647 h 46"/>
              <a:gd name="T116" fmla="*/ 2147483647 w 2752"/>
              <a:gd name="T117" fmla="*/ 2147483647 h 46"/>
              <a:gd name="T118" fmla="*/ 2147483647 w 2752"/>
              <a:gd name="T119" fmla="*/ 0 h 46"/>
              <a:gd name="T120" fmla="*/ 2147483647 w 2752"/>
              <a:gd name="T121" fmla="*/ 2147483647 h 46"/>
              <a:gd name="T122" fmla="*/ 2147483647 w 2752"/>
              <a:gd name="T123" fmla="*/ 2147483647 h 46"/>
              <a:gd name="T124" fmla="*/ 2147483647 w 2752"/>
              <a:gd name="T125" fmla="*/ 2147483647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52" h="46">
                <a:moveTo>
                  <a:pt x="0" y="23"/>
                </a:moveTo>
                <a:lnTo>
                  <a:pt x="3" y="20"/>
                </a:lnTo>
                <a:lnTo>
                  <a:pt x="5" y="19"/>
                </a:lnTo>
                <a:lnTo>
                  <a:pt x="8" y="18"/>
                </a:lnTo>
                <a:lnTo>
                  <a:pt x="36" y="17"/>
                </a:lnTo>
                <a:lnTo>
                  <a:pt x="40" y="16"/>
                </a:lnTo>
                <a:lnTo>
                  <a:pt x="43" y="14"/>
                </a:lnTo>
                <a:lnTo>
                  <a:pt x="48" y="13"/>
                </a:lnTo>
                <a:lnTo>
                  <a:pt x="58" y="12"/>
                </a:lnTo>
                <a:lnTo>
                  <a:pt x="67" y="14"/>
                </a:lnTo>
                <a:lnTo>
                  <a:pt x="71" y="15"/>
                </a:lnTo>
                <a:lnTo>
                  <a:pt x="80" y="16"/>
                </a:lnTo>
                <a:lnTo>
                  <a:pt x="124" y="17"/>
                </a:lnTo>
                <a:lnTo>
                  <a:pt x="132" y="18"/>
                </a:lnTo>
                <a:lnTo>
                  <a:pt x="139" y="19"/>
                </a:lnTo>
                <a:lnTo>
                  <a:pt x="145" y="20"/>
                </a:lnTo>
                <a:lnTo>
                  <a:pt x="152" y="21"/>
                </a:lnTo>
                <a:lnTo>
                  <a:pt x="166" y="22"/>
                </a:lnTo>
                <a:lnTo>
                  <a:pt x="173" y="23"/>
                </a:lnTo>
                <a:lnTo>
                  <a:pt x="179" y="24"/>
                </a:lnTo>
                <a:lnTo>
                  <a:pt x="185" y="26"/>
                </a:lnTo>
                <a:lnTo>
                  <a:pt x="192" y="27"/>
                </a:lnTo>
                <a:lnTo>
                  <a:pt x="215" y="28"/>
                </a:lnTo>
                <a:lnTo>
                  <a:pt x="246" y="29"/>
                </a:lnTo>
                <a:lnTo>
                  <a:pt x="256" y="30"/>
                </a:lnTo>
                <a:lnTo>
                  <a:pt x="264" y="31"/>
                </a:lnTo>
                <a:lnTo>
                  <a:pt x="276" y="32"/>
                </a:lnTo>
                <a:lnTo>
                  <a:pt x="330" y="35"/>
                </a:lnTo>
                <a:lnTo>
                  <a:pt x="407" y="40"/>
                </a:lnTo>
                <a:lnTo>
                  <a:pt x="448" y="42"/>
                </a:lnTo>
                <a:lnTo>
                  <a:pt x="558" y="44"/>
                </a:lnTo>
                <a:lnTo>
                  <a:pt x="680" y="45"/>
                </a:lnTo>
                <a:lnTo>
                  <a:pt x="1167" y="45"/>
                </a:lnTo>
                <a:lnTo>
                  <a:pt x="1192" y="45"/>
                </a:lnTo>
                <a:lnTo>
                  <a:pt x="1246" y="42"/>
                </a:lnTo>
                <a:lnTo>
                  <a:pt x="1268" y="41"/>
                </a:lnTo>
                <a:lnTo>
                  <a:pt x="1287" y="39"/>
                </a:lnTo>
                <a:lnTo>
                  <a:pt x="1305" y="38"/>
                </a:lnTo>
                <a:lnTo>
                  <a:pt x="1321" y="36"/>
                </a:lnTo>
                <a:lnTo>
                  <a:pt x="1353" y="35"/>
                </a:lnTo>
                <a:lnTo>
                  <a:pt x="1367" y="34"/>
                </a:lnTo>
                <a:lnTo>
                  <a:pt x="1382" y="33"/>
                </a:lnTo>
                <a:lnTo>
                  <a:pt x="1396" y="31"/>
                </a:lnTo>
                <a:lnTo>
                  <a:pt x="1409" y="30"/>
                </a:lnTo>
                <a:lnTo>
                  <a:pt x="1454" y="29"/>
                </a:lnTo>
                <a:lnTo>
                  <a:pt x="1554" y="29"/>
                </a:lnTo>
                <a:lnTo>
                  <a:pt x="1574" y="28"/>
                </a:lnTo>
                <a:lnTo>
                  <a:pt x="1639" y="25"/>
                </a:lnTo>
                <a:lnTo>
                  <a:pt x="1672" y="24"/>
                </a:lnTo>
                <a:lnTo>
                  <a:pt x="1687" y="23"/>
                </a:lnTo>
                <a:lnTo>
                  <a:pt x="1700" y="22"/>
                </a:lnTo>
                <a:lnTo>
                  <a:pt x="1713" y="20"/>
                </a:lnTo>
                <a:lnTo>
                  <a:pt x="1730" y="19"/>
                </a:lnTo>
                <a:lnTo>
                  <a:pt x="1796" y="17"/>
                </a:lnTo>
                <a:lnTo>
                  <a:pt x="1884" y="13"/>
                </a:lnTo>
                <a:lnTo>
                  <a:pt x="2086" y="7"/>
                </a:lnTo>
                <a:lnTo>
                  <a:pt x="2581" y="6"/>
                </a:lnTo>
                <a:lnTo>
                  <a:pt x="2595" y="5"/>
                </a:lnTo>
                <a:lnTo>
                  <a:pt x="2655" y="2"/>
                </a:lnTo>
                <a:lnTo>
                  <a:pt x="2726" y="0"/>
                </a:lnTo>
                <a:lnTo>
                  <a:pt x="2730" y="1"/>
                </a:lnTo>
                <a:lnTo>
                  <a:pt x="2735" y="2"/>
                </a:lnTo>
                <a:lnTo>
                  <a:pt x="2751"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1014" name="SMARTPenAnnotation77"/>
          <p:cNvSpPr>
            <a:spLocks/>
          </p:cNvSpPr>
          <p:nvPr/>
        </p:nvSpPr>
        <p:spPr bwMode="auto">
          <a:xfrm>
            <a:off x="965200" y="1169988"/>
            <a:ext cx="1190625" cy="63500"/>
          </a:xfrm>
          <a:custGeom>
            <a:avLst/>
            <a:gdLst>
              <a:gd name="T0" fmla="*/ 0 w 750"/>
              <a:gd name="T1" fmla="*/ 2147483647 h 40"/>
              <a:gd name="T2" fmla="*/ 2147483647 w 750"/>
              <a:gd name="T3" fmla="*/ 2147483647 h 40"/>
              <a:gd name="T4" fmla="*/ 2147483647 w 750"/>
              <a:gd name="T5" fmla="*/ 2147483647 h 40"/>
              <a:gd name="T6" fmla="*/ 2147483647 w 750"/>
              <a:gd name="T7" fmla="*/ 2147483647 h 40"/>
              <a:gd name="T8" fmla="*/ 2147483647 w 750"/>
              <a:gd name="T9" fmla="*/ 2147483647 h 40"/>
              <a:gd name="T10" fmla="*/ 2147483647 w 750"/>
              <a:gd name="T11" fmla="*/ 2147483647 h 40"/>
              <a:gd name="T12" fmla="*/ 2147483647 w 750"/>
              <a:gd name="T13" fmla="*/ 2147483647 h 40"/>
              <a:gd name="T14" fmla="*/ 2147483647 w 750"/>
              <a:gd name="T15" fmla="*/ 2147483647 h 40"/>
              <a:gd name="T16" fmla="*/ 2147483647 w 750"/>
              <a:gd name="T17" fmla="*/ 2147483647 h 40"/>
              <a:gd name="T18" fmla="*/ 2147483647 w 750"/>
              <a:gd name="T19" fmla="*/ 2147483647 h 40"/>
              <a:gd name="T20" fmla="*/ 2147483647 w 750"/>
              <a:gd name="T21" fmla="*/ 2147483647 h 40"/>
              <a:gd name="T22" fmla="*/ 2147483647 w 750"/>
              <a:gd name="T23" fmla="*/ 2147483647 h 40"/>
              <a:gd name="T24" fmla="*/ 2147483647 w 750"/>
              <a:gd name="T25" fmla="*/ 2147483647 h 40"/>
              <a:gd name="T26" fmla="*/ 2147483647 w 750"/>
              <a:gd name="T27" fmla="*/ 2147483647 h 40"/>
              <a:gd name="T28" fmla="*/ 2147483647 w 750"/>
              <a:gd name="T29" fmla="*/ 2147483647 h 40"/>
              <a:gd name="T30" fmla="*/ 2147483647 w 750"/>
              <a:gd name="T31" fmla="*/ 2147483647 h 40"/>
              <a:gd name="T32" fmla="*/ 2147483647 w 750"/>
              <a:gd name="T33" fmla="*/ 2147483647 h 40"/>
              <a:gd name="T34" fmla="*/ 2147483647 w 750"/>
              <a:gd name="T35" fmla="*/ 2147483647 h 40"/>
              <a:gd name="T36" fmla="*/ 2147483647 w 750"/>
              <a:gd name="T37" fmla="*/ 2147483647 h 40"/>
              <a:gd name="T38" fmla="*/ 2147483647 w 750"/>
              <a:gd name="T39" fmla="*/ 2147483647 h 40"/>
              <a:gd name="T40" fmla="*/ 2147483647 w 750"/>
              <a:gd name="T41" fmla="*/ 2147483647 h 40"/>
              <a:gd name="T42" fmla="*/ 2147483647 w 750"/>
              <a:gd name="T43" fmla="*/ 2147483647 h 40"/>
              <a:gd name="T44" fmla="*/ 2147483647 w 750"/>
              <a:gd name="T45" fmla="*/ 2147483647 h 40"/>
              <a:gd name="T46" fmla="*/ 2147483647 w 750"/>
              <a:gd name="T47" fmla="*/ 2147483647 h 40"/>
              <a:gd name="T48" fmla="*/ 2147483647 w 750"/>
              <a:gd name="T49" fmla="*/ 2147483647 h 40"/>
              <a:gd name="T50" fmla="*/ 2147483647 w 750"/>
              <a:gd name="T51" fmla="*/ 2147483647 h 40"/>
              <a:gd name="T52" fmla="*/ 2147483647 w 750"/>
              <a:gd name="T53" fmla="*/ 2147483647 h 40"/>
              <a:gd name="T54" fmla="*/ 2147483647 w 750"/>
              <a:gd name="T55" fmla="*/ 2147483647 h 40"/>
              <a:gd name="T56" fmla="*/ 2147483647 w 750"/>
              <a:gd name="T57" fmla="*/ 2147483647 h 40"/>
              <a:gd name="T58" fmla="*/ 2147483647 w 750"/>
              <a:gd name="T59" fmla="*/ 2147483647 h 40"/>
              <a:gd name="T60" fmla="*/ 2147483647 w 750"/>
              <a:gd name="T61" fmla="*/ 2147483647 h 40"/>
              <a:gd name="T62" fmla="*/ 2147483647 w 750"/>
              <a:gd name="T63" fmla="*/ 2147483647 h 40"/>
              <a:gd name="T64" fmla="*/ 2147483647 w 750"/>
              <a:gd name="T65" fmla="*/ 2147483647 h 40"/>
              <a:gd name="T66" fmla="*/ 2147483647 w 750"/>
              <a:gd name="T67" fmla="*/ 0 h 40"/>
              <a:gd name="T68" fmla="*/ 2147483647 w 750"/>
              <a:gd name="T69" fmla="*/ 0 h 40"/>
              <a:gd name="T70" fmla="*/ 2147483647 w 750"/>
              <a:gd name="T71" fmla="*/ 0 h 40"/>
              <a:gd name="T72" fmla="*/ 2147483647 w 750"/>
              <a:gd name="T73" fmla="*/ 2147483647 h 40"/>
              <a:gd name="T74" fmla="*/ 2147483647 w 750"/>
              <a:gd name="T75" fmla="*/ 2147483647 h 40"/>
              <a:gd name="T76" fmla="*/ 2147483647 w 750"/>
              <a:gd name="T77" fmla="*/ 2147483647 h 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0" h="40">
                <a:moveTo>
                  <a:pt x="0" y="11"/>
                </a:moveTo>
                <a:lnTo>
                  <a:pt x="7" y="19"/>
                </a:lnTo>
                <a:lnTo>
                  <a:pt x="10" y="21"/>
                </a:lnTo>
                <a:lnTo>
                  <a:pt x="14" y="23"/>
                </a:lnTo>
                <a:lnTo>
                  <a:pt x="19" y="24"/>
                </a:lnTo>
                <a:lnTo>
                  <a:pt x="22" y="26"/>
                </a:lnTo>
                <a:lnTo>
                  <a:pt x="25" y="28"/>
                </a:lnTo>
                <a:lnTo>
                  <a:pt x="28" y="30"/>
                </a:lnTo>
                <a:lnTo>
                  <a:pt x="31" y="31"/>
                </a:lnTo>
                <a:lnTo>
                  <a:pt x="34" y="32"/>
                </a:lnTo>
                <a:lnTo>
                  <a:pt x="45" y="33"/>
                </a:lnTo>
                <a:lnTo>
                  <a:pt x="53" y="34"/>
                </a:lnTo>
                <a:lnTo>
                  <a:pt x="58" y="35"/>
                </a:lnTo>
                <a:lnTo>
                  <a:pt x="63" y="37"/>
                </a:lnTo>
                <a:lnTo>
                  <a:pt x="67" y="37"/>
                </a:lnTo>
                <a:lnTo>
                  <a:pt x="76" y="38"/>
                </a:lnTo>
                <a:lnTo>
                  <a:pt x="96" y="39"/>
                </a:lnTo>
                <a:lnTo>
                  <a:pt x="144" y="39"/>
                </a:lnTo>
                <a:lnTo>
                  <a:pt x="159" y="39"/>
                </a:lnTo>
                <a:lnTo>
                  <a:pt x="174" y="38"/>
                </a:lnTo>
                <a:lnTo>
                  <a:pt x="208" y="35"/>
                </a:lnTo>
                <a:lnTo>
                  <a:pt x="298" y="28"/>
                </a:lnTo>
                <a:lnTo>
                  <a:pt x="319" y="26"/>
                </a:lnTo>
                <a:lnTo>
                  <a:pt x="336" y="25"/>
                </a:lnTo>
                <a:lnTo>
                  <a:pt x="351" y="24"/>
                </a:lnTo>
                <a:lnTo>
                  <a:pt x="365" y="23"/>
                </a:lnTo>
                <a:lnTo>
                  <a:pt x="536" y="9"/>
                </a:lnTo>
                <a:lnTo>
                  <a:pt x="556" y="8"/>
                </a:lnTo>
                <a:lnTo>
                  <a:pt x="593" y="7"/>
                </a:lnTo>
                <a:lnTo>
                  <a:pt x="648" y="6"/>
                </a:lnTo>
                <a:lnTo>
                  <a:pt x="660" y="5"/>
                </a:lnTo>
                <a:lnTo>
                  <a:pt x="702" y="2"/>
                </a:lnTo>
                <a:lnTo>
                  <a:pt x="723" y="1"/>
                </a:lnTo>
                <a:lnTo>
                  <a:pt x="746" y="0"/>
                </a:lnTo>
                <a:lnTo>
                  <a:pt x="749" y="0"/>
                </a:lnTo>
                <a:lnTo>
                  <a:pt x="748" y="1"/>
                </a:lnTo>
                <a:lnTo>
                  <a:pt x="746" y="2"/>
                </a:lnTo>
                <a:lnTo>
                  <a:pt x="742"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1015" name="SMARTPenAnnotation78"/>
          <p:cNvSpPr>
            <a:spLocks/>
          </p:cNvSpPr>
          <p:nvPr/>
        </p:nvSpPr>
        <p:spPr bwMode="auto">
          <a:xfrm>
            <a:off x="2571750" y="1125538"/>
            <a:ext cx="2876550" cy="107950"/>
          </a:xfrm>
          <a:custGeom>
            <a:avLst/>
            <a:gdLst>
              <a:gd name="T0" fmla="*/ 0 w 1812"/>
              <a:gd name="T1" fmla="*/ 2147483647 h 68"/>
              <a:gd name="T2" fmla="*/ 2147483647 w 1812"/>
              <a:gd name="T3" fmla="*/ 2147483647 h 68"/>
              <a:gd name="T4" fmla="*/ 2147483647 w 1812"/>
              <a:gd name="T5" fmla="*/ 2147483647 h 68"/>
              <a:gd name="T6" fmla="*/ 2147483647 w 1812"/>
              <a:gd name="T7" fmla="*/ 2147483647 h 68"/>
              <a:gd name="T8" fmla="*/ 2147483647 w 1812"/>
              <a:gd name="T9" fmla="*/ 2147483647 h 68"/>
              <a:gd name="T10" fmla="*/ 2147483647 w 1812"/>
              <a:gd name="T11" fmla="*/ 2147483647 h 68"/>
              <a:gd name="T12" fmla="*/ 2147483647 w 1812"/>
              <a:gd name="T13" fmla="*/ 2147483647 h 68"/>
              <a:gd name="T14" fmla="*/ 2147483647 w 1812"/>
              <a:gd name="T15" fmla="*/ 2147483647 h 68"/>
              <a:gd name="T16" fmla="*/ 2147483647 w 1812"/>
              <a:gd name="T17" fmla="*/ 2147483647 h 68"/>
              <a:gd name="T18" fmla="*/ 2147483647 w 1812"/>
              <a:gd name="T19" fmla="*/ 2147483647 h 68"/>
              <a:gd name="T20" fmla="*/ 2147483647 w 1812"/>
              <a:gd name="T21" fmla="*/ 2147483647 h 68"/>
              <a:gd name="T22" fmla="*/ 2147483647 w 1812"/>
              <a:gd name="T23" fmla="*/ 2147483647 h 68"/>
              <a:gd name="T24" fmla="*/ 2147483647 w 1812"/>
              <a:gd name="T25" fmla="*/ 2147483647 h 68"/>
              <a:gd name="T26" fmla="*/ 2147483647 w 1812"/>
              <a:gd name="T27" fmla="*/ 2147483647 h 68"/>
              <a:gd name="T28" fmla="*/ 2147483647 w 1812"/>
              <a:gd name="T29" fmla="*/ 2147483647 h 68"/>
              <a:gd name="T30" fmla="*/ 2147483647 w 1812"/>
              <a:gd name="T31" fmla="*/ 2147483647 h 68"/>
              <a:gd name="T32" fmla="*/ 2147483647 w 1812"/>
              <a:gd name="T33" fmla="*/ 2147483647 h 68"/>
              <a:gd name="T34" fmla="*/ 2147483647 w 1812"/>
              <a:gd name="T35" fmla="*/ 2147483647 h 68"/>
              <a:gd name="T36" fmla="*/ 2147483647 w 1812"/>
              <a:gd name="T37" fmla="*/ 2147483647 h 68"/>
              <a:gd name="T38" fmla="*/ 2147483647 w 1812"/>
              <a:gd name="T39" fmla="*/ 2147483647 h 68"/>
              <a:gd name="T40" fmla="*/ 2147483647 w 1812"/>
              <a:gd name="T41" fmla="*/ 2147483647 h 68"/>
              <a:gd name="T42" fmla="*/ 2147483647 w 1812"/>
              <a:gd name="T43" fmla="*/ 2147483647 h 68"/>
              <a:gd name="T44" fmla="*/ 2147483647 w 1812"/>
              <a:gd name="T45" fmla="*/ 2147483647 h 68"/>
              <a:gd name="T46" fmla="*/ 2147483647 w 1812"/>
              <a:gd name="T47" fmla="*/ 2147483647 h 68"/>
              <a:gd name="T48" fmla="*/ 2147483647 w 1812"/>
              <a:gd name="T49" fmla="*/ 2147483647 h 68"/>
              <a:gd name="T50" fmla="*/ 2147483647 w 1812"/>
              <a:gd name="T51" fmla="*/ 2147483647 h 68"/>
              <a:gd name="T52" fmla="*/ 2147483647 w 1812"/>
              <a:gd name="T53" fmla="*/ 2147483647 h 68"/>
              <a:gd name="T54" fmla="*/ 2147483647 w 1812"/>
              <a:gd name="T55" fmla="*/ 2147483647 h 68"/>
              <a:gd name="T56" fmla="*/ 2147483647 w 1812"/>
              <a:gd name="T57" fmla="*/ 2147483647 h 68"/>
              <a:gd name="T58" fmla="*/ 2147483647 w 1812"/>
              <a:gd name="T59" fmla="*/ 2147483647 h 68"/>
              <a:gd name="T60" fmla="*/ 2147483647 w 1812"/>
              <a:gd name="T61" fmla="*/ 2147483647 h 68"/>
              <a:gd name="T62" fmla="*/ 2147483647 w 1812"/>
              <a:gd name="T63" fmla="*/ 2147483647 h 68"/>
              <a:gd name="T64" fmla="*/ 2147483647 w 1812"/>
              <a:gd name="T65" fmla="*/ 2147483647 h 68"/>
              <a:gd name="T66" fmla="*/ 2147483647 w 1812"/>
              <a:gd name="T67" fmla="*/ 2147483647 h 68"/>
              <a:gd name="T68" fmla="*/ 2147483647 w 1812"/>
              <a:gd name="T69" fmla="*/ 2147483647 h 68"/>
              <a:gd name="T70" fmla="*/ 2147483647 w 1812"/>
              <a:gd name="T71" fmla="*/ 2147483647 h 68"/>
              <a:gd name="T72" fmla="*/ 2147483647 w 1812"/>
              <a:gd name="T73" fmla="*/ 2147483647 h 68"/>
              <a:gd name="T74" fmla="*/ 2147483647 w 1812"/>
              <a:gd name="T75" fmla="*/ 2147483647 h 68"/>
              <a:gd name="T76" fmla="*/ 2147483647 w 1812"/>
              <a:gd name="T77" fmla="*/ 2147483647 h 68"/>
              <a:gd name="T78" fmla="*/ 2147483647 w 1812"/>
              <a:gd name="T79" fmla="*/ 0 h 68"/>
              <a:gd name="T80" fmla="*/ 2147483647 w 1812"/>
              <a:gd name="T81" fmla="*/ 0 h 68"/>
              <a:gd name="T82" fmla="*/ 2147483647 w 1812"/>
              <a:gd name="T83" fmla="*/ 2147483647 h 68"/>
              <a:gd name="T84" fmla="*/ 2147483647 w 1812"/>
              <a:gd name="T85" fmla="*/ 2147483647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12" h="68">
                <a:moveTo>
                  <a:pt x="0" y="45"/>
                </a:moveTo>
                <a:lnTo>
                  <a:pt x="12" y="48"/>
                </a:lnTo>
                <a:lnTo>
                  <a:pt x="22" y="50"/>
                </a:lnTo>
                <a:lnTo>
                  <a:pt x="57" y="51"/>
                </a:lnTo>
                <a:lnTo>
                  <a:pt x="62" y="52"/>
                </a:lnTo>
                <a:lnTo>
                  <a:pt x="68" y="53"/>
                </a:lnTo>
                <a:lnTo>
                  <a:pt x="84" y="55"/>
                </a:lnTo>
                <a:lnTo>
                  <a:pt x="243" y="65"/>
                </a:lnTo>
                <a:lnTo>
                  <a:pt x="292" y="67"/>
                </a:lnTo>
                <a:lnTo>
                  <a:pt x="354" y="67"/>
                </a:lnTo>
                <a:lnTo>
                  <a:pt x="536" y="67"/>
                </a:lnTo>
                <a:lnTo>
                  <a:pt x="714" y="62"/>
                </a:lnTo>
                <a:lnTo>
                  <a:pt x="842" y="62"/>
                </a:lnTo>
                <a:lnTo>
                  <a:pt x="872" y="60"/>
                </a:lnTo>
                <a:lnTo>
                  <a:pt x="887" y="59"/>
                </a:lnTo>
                <a:lnTo>
                  <a:pt x="932" y="57"/>
                </a:lnTo>
                <a:lnTo>
                  <a:pt x="982" y="56"/>
                </a:lnTo>
                <a:lnTo>
                  <a:pt x="1004" y="55"/>
                </a:lnTo>
                <a:lnTo>
                  <a:pt x="1023" y="53"/>
                </a:lnTo>
                <a:lnTo>
                  <a:pt x="1092" y="50"/>
                </a:lnTo>
                <a:lnTo>
                  <a:pt x="1125" y="48"/>
                </a:lnTo>
                <a:lnTo>
                  <a:pt x="1192" y="45"/>
                </a:lnTo>
                <a:lnTo>
                  <a:pt x="1208" y="43"/>
                </a:lnTo>
                <a:lnTo>
                  <a:pt x="1223" y="42"/>
                </a:lnTo>
                <a:lnTo>
                  <a:pt x="1239" y="39"/>
                </a:lnTo>
                <a:lnTo>
                  <a:pt x="1256" y="35"/>
                </a:lnTo>
                <a:lnTo>
                  <a:pt x="1272" y="31"/>
                </a:lnTo>
                <a:lnTo>
                  <a:pt x="1288" y="27"/>
                </a:lnTo>
                <a:lnTo>
                  <a:pt x="1304" y="24"/>
                </a:lnTo>
                <a:lnTo>
                  <a:pt x="1319" y="22"/>
                </a:lnTo>
                <a:lnTo>
                  <a:pt x="1334" y="20"/>
                </a:lnTo>
                <a:lnTo>
                  <a:pt x="1397" y="16"/>
                </a:lnTo>
                <a:lnTo>
                  <a:pt x="1413" y="14"/>
                </a:lnTo>
                <a:lnTo>
                  <a:pt x="1444" y="12"/>
                </a:lnTo>
                <a:lnTo>
                  <a:pt x="1475" y="11"/>
                </a:lnTo>
                <a:lnTo>
                  <a:pt x="1505" y="8"/>
                </a:lnTo>
                <a:lnTo>
                  <a:pt x="1546" y="7"/>
                </a:lnTo>
                <a:lnTo>
                  <a:pt x="1595" y="5"/>
                </a:lnTo>
                <a:lnTo>
                  <a:pt x="1709" y="1"/>
                </a:lnTo>
                <a:lnTo>
                  <a:pt x="1764" y="0"/>
                </a:lnTo>
                <a:lnTo>
                  <a:pt x="1794" y="0"/>
                </a:lnTo>
                <a:lnTo>
                  <a:pt x="1801" y="1"/>
                </a:lnTo>
                <a:lnTo>
                  <a:pt x="1811"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1016" name="SMARTPenAnnotation79"/>
          <p:cNvSpPr>
            <a:spLocks/>
          </p:cNvSpPr>
          <p:nvPr/>
        </p:nvSpPr>
        <p:spPr bwMode="auto">
          <a:xfrm>
            <a:off x="938213" y="1589088"/>
            <a:ext cx="1724025" cy="36512"/>
          </a:xfrm>
          <a:custGeom>
            <a:avLst/>
            <a:gdLst>
              <a:gd name="T0" fmla="*/ 0 w 1086"/>
              <a:gd name="T1" fmla="*/ 0 h 23"/>
              <a:gd name="T2" fmla="*/ 2147483647 w 1086"/>
              <a:gd name="T3" fmla="*/ 2147483647 h 23"/>
              <a:gd name="T4" fmla="*/ 2147483647 w 1086"/>
              <a:gd name="T5" fmla="*/ 2147483647 h 23"/>
              <a:gd name="T6" fmla="*/ 2147483647 w 1086"/>
              <a:gd name="T7" fmla="*/ 2147483647 h 23"/>
              <a:gd name="T8" fmla="*/ 2147483647 w 1086"/>
              <a:gd name="T9" fmla="*/ 2147483647 h 23"/>
              <a:gd name="T10" fmla="*/ 2147483647 w 1086"/>
              <a:gd name="T11" fmla="*/ 2147483647 h 23"/>
              <a:gd name="T12" fmla="*/ 2147483647 w 1086"/>
              <a:gd name="T13" fmla="*/ 2147483647 h 23"/>
              <a:gd name="T14" fmla="*/ 2147483647 w 1086"/>
              <a:gd name="T15" fmla="*/ 2147483647 h 23"/>
              <a:gd name="T16" fmla="*/ 2147483647 w 1086"/>
              <a:gd name="T17" fmla="*/ 2147483647 h 23"/>
              <a:gd name="T18" fmla="*/ 2147483647 w 1086"/>
              <a:gd name="T19" fmla="*/ 2147483647 h 23"/>
              <a:gd name="T20" fmla="*/ 2147483647 w 1086"/>
              <a:gd name="T21" fmla="*/ 2147483647 h 23"/>
              <a:gd name="T22" fmla="*/ 2147483647 w 1086"/>
              <a:gd name="T23" fmla="*/ 2147483647 h 23"/>
              <a:gd name="T24" fmla="*/ 2147483647 w 1086"/>
              <a:gd name="T25" fmla="*/ 2147483647 h 23"/>
              <a:gd name="T26" fmla="*/ 2147483647 w 1086"/>
              <a:gd name="T27" fmla="*/ 2147483647 h 23"/>
              <a:gd name="T28" fmla="*/ 2147483647 w 1086"/>
              <a:gd name="T29" fmla="*/ 2147483647 h 23"/>
              <a:gd name="T30" fmla="*/ 2147483647 w 1086"/>
              <a:gd name="T31" fmla="*/ 2147483647 h 23"/>
              <a:gd name="T32" fmla="*/ 2147483647 w 1086"/>
              <a:gd name="T33" fmla="*/ 2147483647 h 23"/>
              <a:gd name="T34" fmla="*/ 2147483647 w 1086"/>
              <a:gd name="T35" fmla="*/ 2147483647 h 23"/>
              <a:gd name="T36" fmla="*/ 2147483647 w 1086"/>
              <a:gd name="T37" fmla="*/ 2147483647 h 23"/>
              <a:gd name="T38" fmla="*/ 2147483647 w 1086"/>
              <a:gd name="T39" fmla="*/ 2147483647 h 23"/>
              <a:gd name="T40" fmla="*/ 2147483647 w 1086"/>
              <a:gd name="T41" fmla="*/ 2147483647 h 23"/>
              <a:gd name="T42" fmla="*/ 2147483647 w 1086"/>
              <a:gd name="T43" fmla="*/ 2147483647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86" h="23">
                <a:moveTo>
                  <a:pt x="0" y="0"/>
                </a:moveTo>
                <a:lnTo>
                  <a:pt x="9" y="3"/>
                </a:lnTo>
                <a:lnTo>
                  <a:pt x="12" y="4"/>
                </a:lnTo>
                <a:lnTo>
                  <a:pt x="15" y="5"/>
                </a:lnTo>
                <a:lnTo>
                  <a:pt x="22" y="5"/>
                </a:lnTo>
                <a:lnTo>
                  <a:pt x="52" y="6"/>
                </a:lnTo>
                <a:lnTo>
                  <a:pt x="527" y="6"/>
                </a:lnTo>
                <a:lnTo>
                  <a:pt x="547" y="7"/>
                </a:lnTo>
                <a:lnTo>
                  <a:pt x="566" y="8"/>
                </a:lnTo>
                <a:lnTo>
                  <a:pt x="583" y="9"/>
                </a:lnTo>
                <a:lnTo>
                  <a:pt x="604" y="10"/>
                </a:lnTo>
                <a:lnTo>
                  <a:pt x="816" y="16"/>
                </a:lnTo>
                <a:lnTo>
                  <a:pt x="960" y="22"/>
                </a:lnTo>
                <a:lnTo>
                  <a:pt x="979" y="21"/>
                </a:lnTo>
                <a:lnTo>
                  <a:pt x="998" y="21"/>
                </a:lnTo>
                <a:lnTo>
                  <a:pt x="1018" y="19"/>
                </a:lnTo>
                <a:lnTo>
                  <a:pt x="1033" y="18"/>
                </a:lnTo>
                <a:lnTo>
                  <a:pt x="1045" y="16"/>
                </a:lnTo>
                <a:lnTo>
                  <a:pt x="1054" y="15"/>
                </a:lnTo>
                <a:lnTo>
                  <a:pt x="1062" y="14"/>
                </a:lnTo>
                <a:lnTo>
                  <a:pt x="1069" y="13"/>
                </a:lnTo>
                <a:lnTo>
                  <a:pt x="1085" y="1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1017" name="SMARTPenAnnotation80"/>
          <p:cNvSpPr>
            <a:spLocks/>
          </p:cNvSpPr>
          <p:nvPr/>
        </p:nvSpPr>
        <p:spPr bwMode="auto">
          <a:xfrm>
            <a:off x="1276350" y="2411413"/>
            <a:ext cx="1671638" cy="73025"/>
          </a:xfrm>
          <a:custGeom>
            <a:avLst/>
            <a:gdLst>
              <a:gd name="T0" fmla="*/ 0 w 1053"/>
              <a:gd name="T1" fmla="*/ 2147483647 h 46"/>
              <a:gd name="T2" fmla="*/ 2147483647 w 1053"/>
              <a:gd name="T3" fmla="*/ 2147483647 h 46"/>
              <a:gd name="T4" fmla="*/ 2147483647 w 1053"/>
              <a:gd name="T5" fmla="*/ 2147483647 h 46"/>
              <a:gd name="T6" fmla="*/ 2147483647 w 1053"/>
              <a:gd name="T7" fmla="*/ 2147483647 h 46"/>
              <a:gd name="T8" fmla="*/ 2147483647 w 1053"/>
              <a:gd name="T9" fmla="*/ 2147483647 h 46"/>
              <a:gd name="T10" fmla="*/ 2147483647 w 1053"/>
              <a:gd name="T11" fmla="*/ 2147483647 h 46"/>
              <a:gd name="T12" fmla="*/ 2147483647 w 1053"/>
              <a:gd name="T13" fmla="*/ 2147483647 h 46"/>
              <a:gd name="T14" fmla="*/ 2147483647 w 1053"/>
              <a:gd name="T15" fmla="*/ 2147483647 h 46"/>
              <a:gd name="T16" fmla="*/ 2147483647 w 1053"/>
              <a:gd name="T17" fmla="*/ 2147483647 h 46"/>
              <a:gd name="T18" fmla="*/ 2147483647 w 1053"/>
              <a:gd name="T19" fmla="*/ 2147483647 h 46"/>
              <a:gd name="T20" fmla="*/ 2147483647 w 1053"/>
              <a:gd name="T21" fmla="*/ 2147483647 h 46"/>
              <a:gd name="T22" fmla="*/ 2147483647 w 1053"/>
              <a:gd name="T23" fmla="*/ 2147483647 h 46"/>
              <a:gd name="T24" fmla="*/ 2147483647 w 1053"/>
              <a:gd name="T25" fmla="*/ 2147483647 h 46"/>
              <a:gd name="T26" fmla="*/ 2147483647 w 1053"/>
              <a:gd name="T27" fmla="*/ 2147483647 h 46"/>
              <a:gd name="T28" fmla="*/ 2147483647 w 1053"/>
              <a:gd name="T29" fmla="*/ 2147483647 h 46"/>
              <a:gd name="T30" fmla="*/ 2147483647 w 1053"/>
              <a:gd name="T31" fmla="*/ 2147483647 h 46"/>
              <a:gd name="T32" fmla="*/ 2147483647 w 1053"/>
              <a:gd name="T33" fmla="*/ 2147483647 h 46"/>
              <a:gd name="T34" fmla="*/ 2147483647 w 1053"/>
              <a:gd name="T35" fmla="*/ 2147483647 h 46"/>
              <a:gd name="T36" fmla="*/ 2147483647 w 1053"/>
              <a:gd name="T37" fmla="*/ 2147483647 h 46"/>
              <a:gd name="T38" fmla="*/ 2147483647 w 1053"/>
              <a:gd name="T39" fmla="*/ 2147483647 h 46"/>
              <a:gd name="T40" fmla="*/ 2147483647 w 1053"/>
              <a:gd name="T41" fmla="*/ 0 h 46"/>
              <a:gd name="T42" fmla="*/ 2147483647 w 1053"/>
              <a:gd name="T43" fmla="*/ 0 h 46"/>
              <a:gd name="T44" fmla="*/ 2147483647 w 1053"/>
              <a:gd name="T45" fmla="*/ 0 h 46"/>
              <a:gd name="T46" fmla="*/ 2147483647 w 1053"/>
              <a:gd name="T47" fmla="*/ 2147483647 h 46"/>
              <a:gd name="T48" fmla="*/ 2147483647 w 1053"/>
              <a:gd name="T49" fmla="*/ 2147483647 h 46"/>
              <a:gd name="T50" fmla="*/ 2147483647 w 1053"/>
              <a:gd name="T51" fmla="*/ 2147483647 h 46"/>
              <a:gd name="T52" fmla="*/ 2147483647 w 1053"/>
              <a:gd name="T53" fmla="*/ 2147483647 h 46"/>
              <a:gd name="T54" fmla="*/ 2147483647 w 1053"/>
              <a:gd name="T55" fmla="*/ 2147483647 h 46"/>
              <a:gd name="T56" fmla="*/ 2147483647 w 1053"/>
              <a:gd name="T57" fmla="*/ 2147483647 h 46"/>
              <a:gd name="T58" fmla="*/ 2147483647 w 1053"/>
              <a:gd name="T59" fmla="*/ 2147483647 h 46"/>
              <a:gd name="T60" fmla="*/ 2147483647 w 1053"/>
              <a:gd name="T61" fmla="*/ 2147483647 h 46"/>
              <a:gd name="T62" fmla="*/ 2147483647 w 1053"/>
              <a:gd name="T63" fmla="*/ 2147483647 h 46"/>
              <a:gd name="T64" fmla="*/ 2147483647 w 1053"/>
              <a:gd name="T65" fmla="*/ 2147483647 h 46"/>
              <a:gd name="T66" fmla="*/ 2147483647 w 1053"/>
              <a:gd name="T67" fmla="*/ 2147483647 h 46"/>
              <a:gd name="T68" fmla="*/ 2147483647 w 1053"/>
              <a:gd name="T69" fmla="*/ 2147483647 h 46"/>
              <a:gd name="T70" fmla="*/ 2147483647 w 1053"/>
              <a:gd name="T71" fmla="*/ 2147483647 h 46"/>
              <a:gd name="T72" fmla="*/ 2147483647 w 1053"/>
              <a:gd name="T73" fmla="*/ 2147483647 h 46"/>
              <a:gd name="T74" fmla="*/ 2147483647 w 1053"/>
              <a:gd name="T75" fmla="*/ 2147483647 h 46"/>
              <a:gd name="T76" fmla="*/ 2147483647 w 1053"/>
              <a:gd name="T77" fmla="*/ 2147483647 h 46"/>
              <a:gd name="T78" fmla="*/ 2147483647 w 1053"/>
              <a:gd name="T79" fmla="*/ 2147483647 h 46"/>
              <a:gd name="T80" fmla="*/ 2147483647 w 1053"/>
              <a:gd name="T81" fmla="*/ 2147483647 h 46"/>
              <a:gd name="T82" fmla="*/ 2147483647 w 1053"/>
              <a:gd name="T83" fmla="*/ 2147483647 h 46"/>
              <a:gd name="T84" fmla="*/ 2147483647 w 1053"/>
              <a:gd name="T85" fmla="*/ 2147483647 h 46"/>
              <a:gd name="T86" fmla="*/ 2147483647 w 1053"/>
              <a:gd name="T87" fmla="*/ 2147483647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53" h="46">
                <a:moveTo>
                  <a:pt x="0" y="34"/>
                </a:moveTo>
                <a:lnTo>
                  <a:pt x="13" y="34"/>
                </a:lnTo>
                <a:lnTo>
                  <a:pt x="16" y="33"/>
                </a:lnTo>
                <a:lnTo>
                  <a:pt x="19" y="32"/>
                </a:lnTo>
                <a:lnTo>
                  <a:pt x="22" y="31"/>
                </a:lnTo>
                <a:lnTo>
                  <a:pt x="25" y="30"/>
                </a:lnTo>
                <a:lnTo>
                  <a:pt x="30" y="29"/>
                </a:lnTo>
                <a:lnTo>
                  <a:pt x="54" y="25"/>
                </a:lnTo>
                <a:lnTo>
                  <a:pt x="65" y="24"/>
                </a:lnTo>
                <a:lnTo>
                  <a:pt x="116" y="22"/>
                </a:lnTo>
                <a:lnTo>
                  <a:pt x="215" y="15"/>
                </a:lnTo>
                <a:lnTo>
                  <a:pt x="264" y="13"/>
                </a:lnTo>
                <a:lnTo>
                  <a:pt x="282" y="11"/>
                </a:lnTo>
                <a:lnTo>
                  <a:pt x="296" y="10"/>
                </a:lnTo>
                <a:lnTo>
                  <a:pt x="308" y="8"/>
                </a:lnTo>
                <a:lnTo>
                  <a:pt x="319" y="7"/>
                </a:lnTo>
                <a:lnTo>
                  <a:pt x="352" y="5"/>
                </a:lnTo>
                <a:lnTo>
                  <a:pt x="381" y="3"/>
                </a:lnTo>
                <a:lnTo>
                  <a:pt x="394" y="2"/>
                </a:lnTo>
                <a:lnTo>
                  <a:pt x="417" y="1"/>
                </a:lnTo>
                <a:lnTo>
                  <a:pt x="448" y="0"/>
                </a:lnTo>
                <a:lnTo>
                  <a:pt x="520" y="0"/>
                </a:lnTo>
                <a:lnTo>
                  <a:pt x="540" y="0"/>
                </a:lnTo>
                <a:lnTo>
                  <a:pt x="587" y="3"/>
                </a:lnTo>
                <a:lnTo>
                  <a:pt x="606" y="4"/>
                </a:lnTo>
                <a:lnTo>
                  <a:pt x="623" y="6"/>
                </a:lnTo>
                <a:lnTo>
                  <a:pt x="636" y="8"/>
                </a:lnTo>
                <a:lnTo>
                  <a:pt x="677" y="11"/>
                </a:lnTo>
                <a:lnTo>
                  <a:pt x="701" y="13"/>
                </a:lnTo>
                <a:lnTo>
                  <a:pt x="725" y="15"/>
                </a:lnTo>
                <a:lnTo>
                  <a:pt x="776" y="22"/>
                </a:lnTo>
                <a:lnTo>
                  <a:pt x="813" y="27"/>
                </a:lnTo>
                <a:lnTo>
                  <a:pt x="827" y="29"/>
                </a:lnTo>
                <a:lnTo>
                  <a:pt x="839" y="30"/>
                </a:lnTo>
                <a:lnTo>
                  <a:pt x="849" y="31"/>
                </a:lnTo>
                <a:lnTo>
                  <a:pt x="908" y="36"/>
                </a:lnTo>
                <a:lnTo>
                  <a:pt x="928" y="36"/>
                </a:lnTo>
                <a:lnTo>
                  <a:pt x="949" y="36"/>
                </a:lnTo>
                <a:lnTo>
                  <a:pt x="1006" y="34"/>
                </a:lnTo>
                <a:lnTo>
                  <a:pt x="1023" y="35"/>
                </a:lnTo>
                <a:lnTo>
                  <a:pt x="1031" y="37"/>
                </a:lnTo>
                <a:lnTo>
                  <a:pt x="1037" y="38"/>
                </a:lnTo>
                <a:lnTo>
                  <a:pt x="1041" y="40"/>
                </a:lnTo>
                <a:lnTo>
                  <a:pt x="1052"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1018" name="SMARTPenAnnotation81"/>
          <p:cNvSpPr>
            <a:spLocks/>
          </p:cNvSpPr>
          <p:nvPr/>
        </p:nvSpPr>
        <p:spPr bwMode="auto">
          <a:xfrm>
            <a:off x="3795713" y="2481263"/>
            <a:ext cx="2054225" cy="57150"/>
          </a:xfrm>
          <a:custGeom>
            <a:avLst/>
            <a:gdLst>
              <a:gd name="T0" fmla="*/ 0 w 1294"/>
              <a:gd name="T1" fmla="*/ 2147483647 h 36"/>
              <a:gd name="T2" fmla="*/ 2147483647 w 1294"/>
              <a:gd name="T3" fmla="*/ 2147483647 h 36"/>
              <a:gd name="T4" fmla="*/ 2147483647 w 1294"/>
              <a:gd name="T5" fmla="*/ 2147483647 h 36"/>
              <a:gd name="T6" fmla="*/ 2147483647 w 1294"/>
              <a:gd name="T7" fmla="*/ 2147483647 h 36"/>
              <a:gd name="T8" fmla="*/ 2147483647 w 1294"/>
              <a:gd name="T9" fmla="*/ 2147483647 h 36"/>
              <a:gd name="T10" fmla="*/ 2147483647 w 1294"/>
              <a:gd name="T11" fmla="*/ 2147483647 h 36"/>
              <a:gd name="T12" fmla="*/ 2147483647 w 1294"/>
              <a:gd name="T13" fmla="*/ 2147483647 h 36"/>
              <a:gd name="T14" fmla="*/ 2147483647 w 1294"/>
              <a:gd name="T15" fmla="*/ 2147483647 h 36"/>
              <a:gd name="T16" fmla="*/ 2147483647 w 1294"/>
              <a:gd name="T17" fmla="*/ 2147483647 h 36"/>
              <a:gd name="T18" fmla="*/ 2147483647 w 1294"/>
              <a:gd name="T19" fmla="*/ 2147483647 h 36"/>
              <a:gd name="T20" fmla="*/ 2147483647 w 1294"/>
              <a:gd name="T21" fmla="*/ 2147483647 h 36"/>
              <a:gd name="T22" fmla="*/ 2147483647 w 1294"/>
              <a:gd name="T23" fmla="*/ 2147483647 h 36"/>
              <a:gd name="T24" fmla="*/ 2147483647 w 1294"/>
              <a:gd name="T25" fmla="*/ 2147483647 h 36"/>
              <a:gd name="T26" fmla="*/ 2147483647 w 1294"/>
              <a:gd name="T27" fmla="*/ 2147483647 h 36"/>
              <a:gd name="T28" fmla="*/ 2147483647 w 1294"/>
              <a:gd name="T29" fmla="*/ 2147483647 h 36"/>
              <a:gd name="T30" fmla="*/ 2147483647 w 1294"/>
              <a:gd name="T31" fmla="*/ 2147483647 h 36"/>
              <a:gd name="T32" fmla="*/ 2147483647 w 1294"/>
              <a:gd name="T33" fmla="*/ 2147483647 h 36"/>
              <a:gd name="T34" fmla="*/ 2147483647 w 1294"/>
              <a:gd name="T35" fmla="*/ 2147483647 h 36"/>
              <a:gd name="T36" fmla="*/ 2147483647 w 1294"/>
              <a:gd name="T37" fmla="*/ 2147483647 h 36"/>
              <a:gd name="T38" fmla="*/ 2147483647 w 1294"/>
              <a:gd name="T39" fmla="*/ 2147483647 h 36"/>
              <a:gd name="T40" fmla="*/ 2147483647 w 1294"/>
              <a:gd name="T41" fmla="*/ 0 h 36"/>
              <a:gd name="T42" fmla="*/ 2147483647 w 1294"/>
              <a:gd name="T43" fmla="*/ 2147483647 h 36"/>
              <a:gd name="T44" fmla="*/ 2147483647 w 1294"/>
              <a:gd name="T45" fmla="*/ 2147483647 h 36"/>
              <a:gd name="T46" fmla="*/ 2147483647 w 1294"/>
              <a:gd name="T47" fmla="*/ 2147483647 h 36"/>
              <a:gd name="T48" fmla="*/ 2147483647 w 1294"/>
              <a:gd name="T49" fmla="*/ 2147483647 h 36"/>
              <a:gd name="T50" fmla="*/ 2147483647 w 1294"/>
              <a:gd name="T51" fmla="*/ 2147483647 h 36"/>
              <a:gd name="T52" fmla="*/ 2147483647 w 1294"/>
              <a:gd name="T53" fmla="*/ 2147483647 h 36"/>
              <a:gd name="T54" fmla="*/ 2147483647 w 1294"/>
              <a:gd name="T55" fmla="*/ 2147483647 h 36"/>
              <a:gd name="T56" fmla="*/ 2147483647 w 1294"/>
              <a:gd name="T57" fmla="*/ 2147483647 h 36"/>
              <a:gd name="T58" fmla="*/ 2147483647 w 1294"/>
              <a:gd name="T59" fmla="*/ 2147483647 h 36"/>
              <a:gd name="T60" fmla="*/ 2147483647 w 1294"/>
              <a:gd name="T61" fmla="*/ 2147483647 h 36"/>
              <a:gd name="T62" fmla="*/ 2147483647 w 1294"/>
              <a:gd name="T63" fmla="*/ 2147483647 h 36"/>
              <a:gd name="T64" fmla="*/ 2147483647 w 1294"/>
              <a:gd name="T65" fmla="*/ 2147483647 h 36"/>
              <a:gd name="T66" fmla="*/ 2147483647 w 1294"/>
              <a:gd name="T67" fmla="*/ 2147483647 h 36"/>
              <a:gd name="T68" fmla="*/ 2147483647 w 1294"/>
              <a:gd name="T69" fmla="*/ 2147483647 h 36"/>
              <a:gd name="T70" fmla="*/ 2147483647 w 1294"/>
              <a:gd name="T71" fmla="*/ 2147483647 h 36"/>
              <a:gd name="T72" fmla="*/ 2147483647 w 1294"/>
              <a:gd name="T73" fmla="*/ 2147483647 h 36"/>
              <a:gd name="T74" fmla="*/ 2147483647 w 1294"/>
              <a:gd name="T75" fmla="*/ 2147483647 h 36"/>
              <a:gd name="T76" fmla="*/ 2147483647 w 1294"/>
              <a:gd name="T77" fmla="*/ 2147483647 h 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94" h="36">
                <a:moveTo>
                  <a:pt x="0" y="18"/>
                </a:moveTo>
                <a:lnTo>
                  <a:pt x="6" y="21"/>
                </a:lnTo>
                <a:lnTo>
                  <a:pt x="8" y="21"/>
                </a:lnTo>
                <a:lnTo>
                  <a:pt x="12" y="22"/>
                </a:lnTo>
                <a:lnTo>
                  <a:pt x="32" y="23"/>
                </a:lnTo>
                <a:lnTo>
                  <a:pt x="40" y="23"/>
                </a:lnTo>
                <a:lnTo>
                  <a:pt x="79" y="19"/>
                </a:lnTo>
                <a:lnTo>
                  <a:pt x="99" y="18"/>
                </a:lnTo>
                <a:lnTo>
                  <a:pt x="124" y="18"/>
                </a:lnTo>
                <a:lnTo>
                  <a:pt x="133" y="17"/>
                </a:lnTo>
                <a:lnTo>
                  <a:pt x="141" y="16"/>
                </a:lnTo>
                <a:lnTo>
                  <a:pt x="150" y="15"/>
                </a:lnTo>
                <a:lnTo>
                  <a:pt x="159" y="14"/>
                </a:lnTo>
                <a:lnTo>
                  <a:pt x="175" y="13"/>
                </a:lnTo>
                <a:lnTo>
                  <a:pt x="370" y="12"/>
                </a:lnTo>
                <a:lnTo>
                  <a:pt x="381" y="12"/>
                </a:lnTo>
                <a:lnTo>
                  <a:pt x="400" y="10"/>
                </a:lnTo>
                <a:lnTo>
                  <a:pt x="424" y="7"/>
                </a:lnTo>
                <a:lnTo>
                  <a:pt x="451" y="3"/>
                </a:lnTo>
                <a:lnTo>
                  <a:pt x="474" y="1"/>
                </a:lnTo>
                <a:lnTo>
                  <a:pt x="511" y="0"/>
                </a:lnTo>
                <a:lnTo>
                  <a:pt x="941" y="1"/>
                </a:lnTo>
                <a:lnTo>
                  <a:pt x="995" y="2"/>
                </a:lnTo>
                <a:lnTo>
                  <a:pt x="1046" y="5"/>
                </a:lnTo>
                <a:lnTo>
                  <a:pt x="1084" y="6"/>
                </a:lnTo>
                <a:lnTo>
                  <a:pt x="1100" y="6"/>
                </a:lnTo>
                <a:lnTo>
                  <a:pt x="1115" y="8"/>
                </a:lnTo>
                <a:lnTo>
                  <a:pt x="1129" y="9"/>
                </a:lnTo>
                <a:lnTo>
                  <a:pt x="1143" y="10"/>
                </a:lnTo>
                <a:lnTo>
                  <a:pt x="1168" y="11"/>
                </a:lnTo>
                <a:lnTo>
                  <a:pt x="1181" y="12"/>
                </a:lnTo>
                <a:lnTo>
                  <a:pt x="1212" y="15"/>
                </a:lnTo>
                <a:lnTo>
                  <a:pt x="1225" y="16"/>
                </a:lnTo>
                <a:lnTo>
                  <a:pt x="1236" y="18"/>
                </a:lnTo>
                <a:lnTo>
                  <a:pt x="1265" y="23"/>
                </a:lnTo>
                <a:lnTo>
                  <a:pt x="1288" y="28"/>
                </a:lnTo>
                <a:lnTo>
                  <a:pt x="1290" y="29"/>
                </a:lnTo>
                <a:lnTo>
                  <a:pt x="1291" y="30"/>
                </a:lnTo>
                <a:lnTo>
                  <a:pt x="1293" y="3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1019" name="SMARTPenAnnotation82"/>
          <p:cNvSpPr>
            <a:spLocks/>
          </p:cNvSpPr>
          <p:nvPr/>
        </p:nvSpPr>
        <p:spPr bwMode="auto">
          <a:xfrm>
            <a:off x="4251325" y="2813050"/>
            <a:ext cx="1027113" cy="53975"/>
          </a:xfrm>
          <a:custGeom>
            <a:avLst/>
            <a:gdLst>
              <a:gd name="T0" fmla="*/ 0 w 647"/>
              <a:gd name="T1" fmla="*/ 2147483647 h 34"/>
              <a:gd name="T2" fmla="*/ 0 w 647"/>
              <a:gd name="T3" fmla="*/ 2147483647 h 34"/>
              <a:gd name="T4" fmla="*/ 0 w 647"/>
              <a:gd name="T5" fmla="*/ 2147483647 h 34"/>
              <a:gd name="T6" fmla="*/ 2147483647 w 647"/>
              <a:gd name="T7" fmla="*/ 2147483647 h 34"/>
              <a:gd name="T8" fmla="*/ 2147483647 w 647"/>
              <a:gd name="T9" fmla="*/ 2147483647 h 34"/>
              <a:gd name="T10" fmla="*/ 2147483647 w 647"/>
              <a:gd name="T11" fmla="*/ 2147483647 h 34"/>
              <a:gd name="T12" fmla="*/ 2147483647 w 647"/>
              <a:gd name="T13" fmla="*/ 2147483647 h 34"/>
              <a:gd name="T14" fmla="*/ 2147483647 w 647"/>
              <a:gd name="T15" fmla="*/ 2147483647 h 34"/>
              <a:gd name="T16" fmla="*/ 2147483647 w 647"/>
              <a:gd name="T17" fmla="*/ 2147483647 h 34"/>
              <a:gd name="T18" fmla="*/ 2147483647 w 647"/>
              <a:gd name="T19" fmla="*/ 2147483647 h 34"/>
              <a:gd name="T20" fmla="*/ 2147483647 w 647"/>
              <a:gd name="T21" fmla="*/ 2147483647 h 34"/>
              <a:gd name="T22" fmla="*/ 2147483647 w 647"/>
              <a:gd name="T23" fmla="*/ 2147483647 h 34"/>
              <a:gd name="T24" fmla="*/ 2147483647 w 647"/>
              <a:gd name="T25" fmla="*/ 2147483647 h 34"/>
              <a:gd name="T26" fmla="*/ 2147483647 w 647"/>
              <a:gd name="T27" fmla="*/ 2147483647 h 34"/>
              <a:gd name="T28" fmla="*/ 2147483647 w 647"/>
              <a:gd name="T29" fmla="*/ 2147483647 h 34"/>
              <a:gd name="T30" fmla="*/ 2147483647 w 647"/>
              <a:gd name="T31" fmla="*/ 2147483647 h 34"/>
              <a:gd name="T32" fmla="*/ 2147483647 w 647"/>
              <a:gd name="T33" fmla="*/ 2147483647 h 34"/>
              <a:gd name="T34" fmla="*/ 2147483647 w 647"/>
              <a:gd name="T35" fmla="*/ 2147483647 h 34"/>
              <a:gd name="T36" fmla="*/ 2147483647 w 647"/>
              <a:gd name="T37" fmla="*/ 2147483647 h 34"/>
              <a:gd name="T38" fmla="*/ 2147483647 w 647"/>
              <a:gd name="T39" fmla="*/ 2147483647 h 34"/>
              <a:gd name="T40" fmla="*/ 2147483647 w 647"/>
              <a:gd name="T41" fmla="*/ 2147483647 h 34"/>
              <a:gd name="T42" fmla="*/ 2147483647 w 647"/>
              <a:gd name="T43" fmla="*/ 2147483647 h 34"/>
              <a:gd name="T44" fmla="*/ 2147483647 w 647"/>
              <a:gd name="T45" fmla="*/ 2147483647 h 34"/>
              <a:gd name="T46" fmla="*/ 2147483647 w 647"/>
              <a:gd name="T47" fmla="*/ 2147483647 h 34"/>
              <a:gd name="T48" fmla="*/ 2147483647 w 647"/>
              <a:gd name="T49" fmla="*/ 2147483647 h 34"/>
              <a:gd name="T50" fmla="*/ 2147483647 w 647"/>
              <a:gd name="T51" fmla="*/ 2147483647 h 34"/>
              <a:gd name="T52" fmla="*/ 2147483647 w 647"/>
              <a:gd name="T53" fmla="*/ 2147483647 h 34"/>
              <a:gd name="T54" fmla="*/ 2147483647 w 647"/>
              <a:gd name="T55" fmla="*/ 2147483647 h 34"/>
              <a:gd name="T56" fmla="*/ 2147483647 w 647"/>
              <a:gd name="T57" fmla="*/ 2147483647 h 34"/>
              <a:gd name="T58" fmla="*/ 2147483647 w 647"/>
              <a:gd name="T59" fmla="*/ 2147483647 h 34"/>
              <a:gd name="T60" fmla="*/ 2147483647 w 647"/>
              <a:gd name="T61" fmla="*/ 2147483647 h 34"/>
              <a:gd name="T62" fmla="*/ 2147483647 w 647"/>
              <a:gd name="T63" fmla="*/ 2147483647 h 34"/>
              <a:gd name="T64" fmla="*/ 2147483647 w 647"/>
              <a:gd name="T65" fmla="*/ 2147483647 h 34"/>
              <a:gd name="T66" fmla="*/ 2147483647 w 647"/>
              <a:gd name="T67" fmla="*/ 0 h 34"/>
              <a:gd name="T68" fmla="*/ 2147483647 w 647"/>
              <a:gd name="T69" fmla="*/ 2147483647 h 34"/>
              <a:gd name="T70" fmla="*/ 2147483647 w 647"/>
              <a:gd name="T71" fmla="*/ 2147483647 h 34"/>
              <a:gd name="T72" fmla="*/ 2147483647 w 647"/>
              <a:gd name="T73" fmla="*/ 2147483647 h 34"/>
              <a:gd name="T74" fmla="*/ 2147483647 w 647"/>
              <a:gd name="T75" fmla="*/ 2147483647 h 34"/>
              <a:gd name="T76" fmla="*/ 2147483647 w 647"/>
              <a:gd name="T77" fmla="*/ 2147483647 h 34"/>
              <a:gd name="T78" fmla="*/ 2147483647 w 647"/>
              <a:gd name="T79" fmla="*/ 2147483647 h 34"/>
              <a:gd name="T80" fmla="*/ 2147483647 w 647"/>
              <a:gd name="T81" fmla="*/ 2147483647 h 34"/>
              <a:gd name="T82" fmla="*/ 2147483647 w 647"/>
              <a:gd name="T83" fmla="*/ 2147483647 h 34"/>
              <a:gd name="T84" fmla="*/ 2147483647 w 647"/>
              <a:gd name="T85" fmla="*/ 2147483647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47" h="34">
                <a:moveTo>
                  <a:pt x="0" y="11"/>
                </a:moveTo>
                <a:lnTo>
                  <a:pt x="0" y="14"/>
                </a:lnTo>
                <a:lnTo>
                  <a:pt x="0" y="16"/>
                </a:lnTo>
                <a:lnTo>
                  <a:pt x="1" y="17"/>
                </a:lnTo>
                <a:lnTo>
                  <a:pt x="4" y="21"/>
                </a:lnTo>
                <a:lnTo>
                  <a:pt x="6" y="22"/>
                </a:lnTo>
                <a:lnTo>
                  <a:pt x="8" y="24"/>
                </a:lnTo>
                <a:lnTo>
                  <a:pt x="11" y="25"/>
                </a:lnTo>
                <a:lnTo>
                  <a:pt x="13" y="26"/>
                </a:lnTo>
                <a:lnTo>
                  <a:pt x="16" y="27"/>
                </a:lnTo>
                <a:lnTo>
                  <a:pt x="18" y="27"/>
                </a:lnTo>
                <a:lnTo>
                  <a:pt x="33" y="31"/>
                </a:lnTo>
                <a:lnTo>
                  <a:pt x="40" y="32"/>
                </a:lnTo>
                <a:lnTo>
                  <a:pt x="48" y="32"/>
                </a:lnTo>
                <a:lnTo>
                  <a:pt x="56" y="33"/>
                </a:lnTo>
                <a:lnTo>
                  <a:pt x="84" y="33"/>
                </a:lnTo>
                <a:lnTo>
                  <a:pt x="101" y="33"/>
                </a:lnTo>
                <a:lnTo>
                  <a:pt x="120" y="32"/>
                </a:lnTo>
                <a:lnTo>
                  <a:pt x="141" y="29"/>
                </a:lnTo>
                <a:lnTo>
                  <a:pt x="209" y="16"/>
                </a:lnTo>
                <a:lnTo>
                  <a:pt x="221" y="14"/>
                </a:lnTo>
                <a:lnTo>
                  <a:pt x="232" y="13"/>
                </a:lnTo>
                <a:lnTo>
                  <a:pt x="243" y="13"/>
                </a:lnTo>
                <a:lnTo>
                  <a:pt x="254" y="12"/>
                </a:lnTo>
                <a:lnTo>
                  <a:pt x="276" y="12"/>
                </a:lnTo>
                <a:lnTo>
                  <a:pt x="287" y="11"/>
                </a:lnTo>
                <a:lnTo>
                  <a:pt x="298" y="10"/>
                </a:lnTo>
                <a:lnTo>
                  <a:pt x="309" y="8"/>
                </a:lnTo>
                <a:lnTo>
                  <a:pt x="320" y="7"/>
                </a:lnTo>
                <a:lnTo>
                  <a:pt x="331" y="7"/>
                </a:lnTo>
                <a:lnTo>
                  <a:pt x="361" y="5"/>
                </a:lnTo>
                <a:lnTo>
                  <a:pt x="412" y="3"/>
                </a:lnTo>
                <a:lnTo>
                  <a:pt x="469" y="1"/>
                </a:lnTo>
                <a:lnTo>
                  <a:pt x="572" y="0"/>
                </a:lnTo>
                <a:lnTo>
                  <a:pt x="590" y="1"/>
                </a:lnTo>
                <a:lnTo>
                  <a:pt x="604" y="2"/>
                </a:lnTo>
                <a:lnTo>
                  <a:pt x="616" y="3"/>
                </a:lnTo>
                <a:lnTo>
                  <a:pt x="625" y="4"/>
                </a:lnTo>
                <a:lnTo>
                  <a:pt x="632" y="6"/>
                </a:lnTo>
                <a:lnTo>
                  <a:pt x="637" y="8"/>
                </a:lnTo>
                <a:lnTo>
                  <a:pt x="640" y="9"/>
                </a:lnTo>
                <a:lnTo>
                  <a:pt x="642" y="11"/>
                </a:lnTo>
                <a:lnTo>
                  <a:pt x="646"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1020" name="SMARTPenAnnotation83"/>
          <p:cNvSpPr>
            <a:spLocks/>
          </p:cNvSpPr>
          <p:nvPr/>
        </p:nvSpPr>
        <p:spPr bwMode="auto">
          <a:xfrm>
            <a:off x="1062038" y="3268663"/>
            <a:ext cx="1395412" cy="55562"/>
          </a:xfrm>
          <a:custGeom>
            <a:avLst/>
            <a:gdLst>
              <a:gd name="T0" fmla="*/ 0 w 879"/>
              <a:gd name="T1" fmla="*/ 2147483647 h 35"/>
              <a:gd name="T2" fmla="*/ 2147483647 w 879"/>
              <a:gd name="T3" fmla="*/ 2147483647 h 35"/>
              <a:gd name="T4" fmla="*/ 2147483647 w 879"/>
              <a:gd name="T5" fmla="*/ 2147483647 h 35"/>
              <a:gd name="T6" fmla="*/ 2147483647 w 879"/>
              <a:gd name="T7" fmla="*/ 2147483647 h 35"/>
              <a:gd name="T8" fmla="*/ 2147483647 w 879"/>
              <a:gd name="T9" fmla="*/ 0 h 35"/>
              <a:gd name="T10" fmla="*/ 2147483647 w 879"/>
              <a:gd name="T11" fmla="*/ 0 h 35"/>
              <a:gd name="T12" fmla="*/ 2147483647 w 879"/>
              <a:gd name="T13" fmla="*/ 2147483647 h 35"/>
              <a:gd name="T14" fmla="*/ 2147483647 w 879"/>
              <a:gd name="T15" fmla="*/ 2147483647 h 35"/>
              <a:gd name="T16" fmla="*/ 2147483647 w 879"/>
              <a:gd name="T17" fmla="*/ 2147483647 h 35"/>
              <a:gd name="T18" fmla="*/ 2147483647 w 879"/>
              <a:gd name="T19" fmla="*/ 2147483647 h 35"/>
              <a:gd name="T20" fmla="*/ 2147483647 w 879"/>
              <a:gd name="T21" fmla="*/ 2147483647 h 35"/>
              <a:gd name="T22" fmla="*/ 2147483647 w 879"/>
              <a:gd name="T23" fmla="*/ 2147483647 h 35"/>
              <a:gd name="T24" fmla="*/ 2147483647 w 879"/>
              <a:gd name="T25" fmla="*/ 2147483647 h 35"/>
              <a:gd name="T26" fmla="*/ 2147483647 w 879"/>
              <a:gd name="T27" fmla="*/ 2147483647 h 35"/>
              <a:gd name="T28" fmla="*/ 2147483647 w 879"/>
              <a:gd name="T29" fmla="*/ 2147483647 h 35"/>
              <a:gd name="T30" fmla="*/ 2147483647 w 879"/>
              <a:gd name="T31" fmla="*/ 2147483647 h 35"/>
              <a:gd name="T32" fmla="*/ 2147483647 w 879"/>
              <a:gd name="T33" fmla="*/ 2147483647 h 35"/>
              <a:gd name="T34" fmla="*/ 2147483647 w 879"/>
              <a:gd name="T35" fmla="*/ 2147483647 h 35"/>
              <a:gd name="T36" fmla="*/ 2147483647 w 879"/>
              <a:gd name="T37" fmla="*/ 2147483647 h 35"/>
              <a:gd name="T38" fmla="*/ 2147483647 w 879"/>
              <a:gd name="T39" fmla="*/ 2147483647 h 35"/>
              <a:gd name="T40" fmla="*/ 2147483647 w 879"/>
              <a:gd name="T41" fmla="*/ 2147483647 h 35"/>
              <a:gd name="T42" fmla="*/ 2147483647 w 879"/>
              <a:gd name="T43" fmla="*/ 2147483647 h 35"/>
              <a:gd name="T44" fmla="*/ 2147483647 w 879"/>
              <a:gd name="T45" fmla="*/ 2147483647 h 35"/>
              <a:gd name="T46" fmla="*/ 2147483647 w 879"/>
              <a:gd name="T47" fmla="*/ 2147483647 h 35"/>
              <a:gd name="T48" fmla="*/ 2147483647 w 879"/>
              <a:gd name="T49" fmla="*/ 2147483647 h 35"/>
              <a:gd name="T50" fmla="*/ 2147483647 w 879"/>
              <a:gd name="T51" fmla="*/ 2147483647 h 35"/>
              <a:gd name="T52" fmla="*/ 2147483647 w 879"/>
              <a:gd name="T53" fmla="*/ 2147483647 h 35"/>
              <a:gd name="T54" fmla="*/ 2147483647 w 879"/>
              <a:gd name="T55" fmla="*/ 2147483647 h 35"/>
              <a:gd name="T56" fmla="*/ 2147483647 w 879"/>
              <a:gd name="T57" fmla="*/ 2147483647 h 35"/>
              <a:gd name="T58" fmla="*/ 2147483647 w 879"/>
              <a:gd name="T59" fmla="*/ 2147483647 h 35"/>
              <a:gd name="T60" fmla="*/ 2147483647 w 879"/>
              <a:gd name="T61" fmla="*/ 2147483647 h 35"/>
              <a:gd name="T62" fmla="*/ 2147483647 w 879"/>
              <a:gd name="T63" fmla="*/ 2147483647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79" h="35">
                <a:moveTo>
                  <a:pt x="0" y="5"/>
                </a:moveTo>
                <a:lnTo>
                  <a:pt x="76" y="5"/>
                </a:lnTo>
                <a:lnTo>
                  <a:pt x="96" y="5"/>
                </a:lnTo>
                <a:lnTo>
                  <a:pt x="170" y="1"/>
                </a:lnTo>
                <a:lnTo>
                  <a:pt x="204" y="0"/>
                </a:lnTo>
                <a:lnTo>
                  <a:pt x="213" y="0"/>
                </a:lnTo>
                <a:lnTo>
                  <a:pt x="256" y="2"/>
                </a:lnTo>
                <a:lnTo>
                  <a:pt x="326" y="4"/>
                </a:lnTo>
                <a:lnTo>
                  <a:pt x="368" y="5"/>
                </a:lnTo>
                <a:lnTo>
                  <a:pt x="416" y="5"/>
                </a:lnTo>
                <a:lnTo>
                  <a:pt x="562" y="10"/>
                </a:lnTo>
                <a:lnTo>
                  <a:pt x="698" y="11"/>
                </a:lnTo>
                <a:lnTo>
                  <a:pt x="714" y="12"/>
                </a:lnTo>
                <a:lnTo>
                  <a:pt x="726" y="13"/>
                </a:lnTo>
                <a:lnTo>
                  <a:pt x="738" y="14"/>
                </a:lnTo>
                <a:lnTo>
                  <a:pt x="747" y="15"/>
                </a:lnTo>
                <a:lnTo>
                  <a:pt x="765" y="16"/>
                </a:lnTo>
                <a:lnTo>
                  <a:pt x="775" y="17"/>
                </a:lnTo>
                <a:lnTo>
                  <a:pt x="798" y="19"/>
                </a:lnTo>
                <a:lnTo>
                  <a:pt x="807" y="21"/>
                </a:lnTo>
                <a:lnTo>
                  <a:pt x="814" y="23"/>
                </a:lnTo>
                <a:lnTo>
                  <a:pt x="821" y="24"/>
                </a:lnTo>
                <a:lnTo>
                  <a:pt x="827" y="26"/>
                </a:lnTo>
                <a:lnTo>
                  <a:pt x="832" y="26"/>
                </a:lnTo>
                <a:lnTo>
                  <a:pt x="843" y="27"/>
                </a:lnTo>
                <a:lnTo>
                  <a:pt x="852" y="28"/>
                </a:lnTo>
                <a:lnTo>
                  <a:pt x="856" y="28"/>
                </a:lnTo>
                <a:lnTo>
                  <a:pt x="860" y="29"/>
                </a:lnTo>
                <a:lnTo>
                  <a:pt x="864" y="31"/>
                </a:lnTo>
                <a:lnTo>
                  <a:pt x="868" y="32"/>
                </a:lnTo>
                <a:lnTo>
                  <a:pt x="870" y="32"/>
                </a:lnTo>
                <a:lnTo>
                  <a:pt x="878"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1021" name="SMARTPenAnnotation84"/>
          <p:cNvSpPr>
            <a:spLocks/>
          </p:cNvSpPr>
          <p:nvPr/>
        </p:nvSpPr>
        <p:spPr bwMode="auto">
          <a:xfrm>
            <a:off x="3803650" y="3322638"/>
            <a:ext cx="1949450" cy="107950"/>
          </a:xfrm>
          <a:custGeom>
            <a:avLst/>
            <a:gdLst>
              <a:gd name="T0" fmla="*/ 0 w 1228"/>
              <a:gd name="T1" fmla="*/ 2147483647 h 68"/>
              <a:gd name="T2" fmla="*/ 2147483647 w 1228"/>
              <a:gd name="T3" fmla="*/ 2147483647 h 68"/>
              <a:gd name="T4" fmla="*/ 2147483647 w 1228"/>
              <a:gd name="T5" fmla="*/ 2147483647 h 68"/>
              <a:gd name="T6" fmla="*/ 2147483647 w 1228"/>
              <a:gd name="T7" fmla="*/ 2147483647 h 68"/>
              <a:gd name="T8" fmla="*/ 2147483647 w 1228"/>
              <a:gd name="T9" fmla="*/ 2147483647 h 68"/>
              <a:gd name="T10" fmla="*/ 2147483647 w 1228"/>
              <a:gd name="T11" fmla="*/ 2147483647 h 68"/>
              <a:gd name="T12" fmla="*/ 2147483647 w 1228"/>
              <a:gd name="T13" fmla="*/ 2147483647 h 68"/>
              <a:gd name="T14" fmla="*/ 2147483647 w 1228"/>
              <a:gd name="T15" fmla="*/ 0 h 68"/>
              <a:gd name="T16" fmla="*/ 2147483647 w 1228"/>
              <a:gd name="T17" fmla="*/ 0 h 68"/>
              <a:gd name="T18" fmla="*/ 2147483647 w 1228"/>
              <a:gd name="T19" fmla="*/ 0 h 68"/>
              <a:gd name="T20" fmla="*/ 2147483647 w 1228"/>
              <a:gd name="T21" fmla="*/ 2147483647 h 68"/>
              <a:gd name="T22" fmla="*/ 2147483647 w 1228"/>
              <a:gd name="T23" fmla="*/ 2147483647 h 68"/>
              <a:gd name="T24" fmla="*/ 2147483647 w 1228"/>
              <a:gd name="T25" fmla="*/ 2147483647 h 68"/>
              <a:gd name="T26" fmla="*/ 2147483647 w 1228"/>
              <a:gd name="T27" fmla="*/ 2147483647 h 68"/>
              <a:gd name="T28" fmla="*/ 2147483647 w 1228"/>
              <a:gd name="T29" fmla="*/ 0 h 68"/>
              <a:gd name="T30" fmla="*/ 2147483647 w 1228"/>
              <a:gd name="T31" fmla="*/ 2147483647 h 68"/>
              <a:gd name="T32" fmla="*/ 2147483647 w 1228"/>
              <a:gd name="T33" fmla="*/ 2147483647 h 68"/>
              <a:gd name="T34" fmla="*/ 2147483647 w 1228"/>
              <a:gd name="T35" fmla="*/ 2147483647 h 68"/>
              <a:gd name="T36" fmla="*/ 2147483647 w 1228"/>
              <a:gd name="T37" fmla="*/ 2147483647 h 68"/>
              <a:gd name="T38" fmla="*/ 2147483647 w 1228"/>
              <a:gd name="T39" fmla="*/ 2147483647 h 68"/>
              <a:gd name="T40" fmla="*/ 2147483647 w 1228"/>
              <a:gd name="T41" fmla="*/ 2147483647 h 68"/>
              <a:gd name="T42" fmla="*/ 2147483647 w 1228"/>
              <a:gd name="T43" fmla="*/ 2147483647 h 68"/>
              <a:gd name="T44" fmla="*/ 2147483647 w 1228"/>
              <a:gd name="T45" fmla="*/ 2147483647 h 68"/>
              <a:gd name="T46" fmla="*/ 2147483647 w 1228"/>
              <a:gd name="T47" fmla="*/ 2147483647 h 68"/>
              <a:gd name="T48" fmla="*/ 2147483647 w 1228"/>
              <a:gd name="T49" fmla="*/ 2147483647 h 68"/>
              <a:gd name="T50" fmla="*/ 2147483647 w 1228"/>
              <a:gd name="T51" fmla="*/ 2147483647 h 68"/>
              <a:gd name="T52" fmla="*/ 2147483647 w 1228"/>
              <a:gd name="T53" fmla="*/ 2147483647 h 68"/>
              <a:gd name="T54" fmla="*/ 2147483647 w 1228"/>
              <a:gd name="T55" fmla="*/ 2147483647 h 68"/>
              <a:gd name="T56" fmla="*/ 2147483647 w 1228"/>
              <a:gd name="T57" fmla="*/ 2147483647 h 68"/>
              <a:gd name="T58" fmla="*/ 2147483647 w 1228"/>
              <a:gd name="T59" fmla="*/ 2147483647 h 68"/>
              <a:gd name="T60" fmla="*/ 2147483647 w 1228"/>
              <a:gd name="T61" fmla="*/ 2147483647 h 68"/>
              <a:gd name="T62" fmla="*/ 2147483647 w 1228"/>
              <a:gd name="T63" fmla="*/ 2147483647 h 68"/>
              <a:gd name="T64" fmla="*/ 2147483647 w 1228"/>
              <a:gd name="T65" fmla="*/ 2147483647 h 68"/>
              <a:gd name="T66" fmla="*/ 2147483647 w 1228"/>
              <a:gd name="T67" fmla="*/ 2147483647 h 68"/>
              <a:gd name="T68" fmla="*/ 2147483647 w 1228"/>
              <a:gd name="T69" fmla="*/ 2147483647 h 68"/>
              <a:gd name="T70" fmla="*/ 2147483647 w 1228"/>
              <a:gd name="T71" fmla="*/ 2147483647 h 68"/>
              <a:gd name="T72" fmla="*/ 2147483647 w 1228"/>
              <a:gd name="T73" fmla="*/ 2147483647 h 68"/>
              <a:gd name="T74" fmla="*/ 2147483647 w 1228"/>
              <a:gd name="T75" fmla="*/ 2147483647 h 68"/>
              <a:gd name="T76" fmla="*/ 2147483647 w 1228"/>
              <a:gd name="T77" fmla="*/ 2147483647 h 68"/>
              <a:gd name="T78" fmla="*/ 2147483647 w 1228"/>
              <a:gd name="T79" fmla="*/ 2147483647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28" h="68">
                <a:moveTo>
                  <a:pt x="0" y="11"/>
                </a:moveTo>
                <a:lnTo>
                  <a:pt x="9" y="8"/>
                </a:lnTo>
                <a:lnTo>
                  <a:pt x="24" y="6"/>
                </a:lnTo>
                <a:lnTo>
                  <a:pt x="57" y="5"/>
                </a:lnTo>
                <a:lnTo>
                  <a:pt x="134" y="5"/>
                </a:lnTo>
                <a:lnTo>
                  <a:pt x="151" y="3"/>
                </a:lnTo>
                <a:lnTo>
                  <a:pt x="159" y="2"/>
                </a:lnTo>
                <a:lnTo>
                  <a:pt x="185" y="0"/>
                </a:lnTo>
                <a:lnTo>
                  <a:pt x="222" y="0"/>
                </a:lnTo>
                <a:lnTo>
                  <a:pt x="299" y="0"/>
                </a:lnTo>
                <a:lnTo>
                  <a:pt x="389" y="2"/>
                </a:lnTo>
                <a:lnTo>
                  <a:pt x="417" y="3"/>
                </a:lnTo>
                <a:lnTo>
                  <a:pt x="439" y="2"/>
                </a:lnTo>
                <a:lnTo>
                  <a:pt x="475" y="1"/>
                </a:lnTo>
                <a:lnTo>
                  <a:pt x="505" y="0"/>
                </a:lnTo>
                <a:lnTo>
                  <a:pt x="533" y="1"/>
                </a:lnTo>
                <a:lnTo>
                  <a:pt x="560" y="3"/>
                </a:lnTo>
                <a:lnTo>
                  <a:pt x="604" y="5"/>
                </a:lnTo>
                <a:lnTo>
                  <a:pt x="667" y="9"/>
                </a:lnTo>
                <a:lnTo>
                  <a:pt x="703" y="10"/>
                </a:lnTo>
                <a:lnTo>
                  <a:pt x="748" y="10"/>
                </a:lnTo>
                <a:lnTo>
                  <a:pt x="774" y="12"/>
                </a:lnTo>
                <a:lnTo>
                  <a:pt x="798" y="15"/>
                </a:lnTo>
                <a:lnTo>
                  <a:pt x="863" y="24"/>
                </a:lnTo>
                <a:lnTo>
                  <a:pt x="889" y="26"/>
                </a:lnTo>
                <a:lnTo>
                  <a:pt x="915" y="28"/>
                </a:lnTo>
                <a:lnTo>
                  <a:pt x="927" y="29"/>
                </a:lnTo>
                <a:lnTo>
                  <a:pt x="950" y="32"/>
                </a:lnTo>
                <a:lnTo>
                  <a:pt x="996" y="39"/>
                </a:lnTo>
                <a:lnTo>
                  <a:pt x="1018" y="43"/>
                </a:lnTo>
                <a:lnTo>
                  <a:pt x="1038" y="46"/>
                </a:lnTo>
                <a:lnTo>
                  <a:pt x="1059" y="48"/>
                </a:lnTo>
                <a:lnTo>
                  <a:pt x="1083" y="50"/>
                </a:lnTo>
                <a:lnTo>
                  <a:pt x="1112" y="53"/>
                </a:lnTo>
                <a:lnTo>
                  <a:pt x="1126" y="54"/>
                </a:lnTo>
                <a:lnTo>
                  <a:pt x="1151" y="58"/>
                </a:lnTo>
                <a:lnTo>
                  <a:pt x="1173" y="61"/>
                </a:lnTo>
                <a:lnTo>
                  <a:pt x="1183" y="63"/>
                </a:lnTo>
                <a:lnTo>
                  <a:pt x="1200" y="65"/>
                </a:lnTo>
                <a:lnTo>
                  <a:pt x="1227" y="6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1022" name="SMARTPenAnnotation85"/>
          <p:cNvSpPr>
            <a:spLocks/>
          </p:cNvSpPr>
          <p:nvPr/>
        </p:nvSpPr>
        <p:spPr bwMode="auto">
          <a:xfrm>
            <a:off x="2044700" y="3741738"/>
            <a:ext cx="3090863" cy="55562"/>
          </a:xfrm>
          <a:custGeom>
            <a:avLst/>
            <a:gdLst>
              <a:gd name="T0" fmla="*/ 2147483647 w 1947"/>
              <a:gd name="T1" fmla="*/ 2147483647 h 35"/>
              <a:gd name="T2" fmla="*/ 2147483647 w 1947"/>
              <a:gd name="T3" fmla="*/ 2147483647 h 35"/>
              <a:gd name="T4" fmla="*/ 2147483647 w 1947"/>
              <a:gd name="T5" fmla="*/ 2147483647 h 35"/>
              <a:gd name="T6" fmla="*/ 2147483647 w 1947"/>
              <a:gd name="T7" fmla="*/ 2147483647 h 35"/>
              <a:gd name="T8" fmla="*/ 2147483647 w 1947"/>
              <a:gd name="T9" fmla="*/ 2147483647 h 35"/>
              <a:gd name="T10" fmla="*/ 2147483647 w 1947"/>
              <a:gd name="T11" fmla="*/ 2147483647 h 35"/>
              <a:gd name="T12" fmla="*/ 2147483647 w 1947"/>
              <a:gd name="T13" fmla="*/ 2147483647 h 35"/>
              <a:gd name="T14" fmla="*/ 2147483647 w 1947"/>
              <a:gd name="T15" fmla="*/ 2147483647 h 35"/>
              <a:gd name="T16" fmla="*/ 2147483647 w 1947"/>
              <a:gd name="T17" fmla="*/ 2147483647 h 35"/>
              <a:gd name="T18" fmla="*/ 2147483647 w 1947"/>
              <a:gd name="T19" fmla="*/ 2147483647 h 35"/>
              <a:gd name="T20" fmla="*/ 2147483647 w 1947"/>
              <a:gd name="T21" fmla="*/ 2147483647 h 35"/>
              <a:gd name="T22" fmla="*/ 2147483647 w 1947"/>
              <a:gd name="T23" fmla="*/ 2147483647 h 35"/>
              <a:gd name="T24" fmla="*/ 2147483647 w 1947"/>
              <a:gd name="T25" fmla="*/ 2147483647 h 35"/>
              <a:gd name="T26" fmla="*/ 2147483647 w 1947"/>
              <a:gd name="T27" fmla="*/ 2147483647 h 35"/>
              <a:gd name="T28" fmla="*/ 2147483647 w 1947"/>
              <a:gd name="T29" fmla="*/ 2147483647 h 35"/>
              <a:gd name="T30" fmla="*/ 2147483647 w 1947"/>
              <a:gd name="T31" fmla="*/ 2147483647 h 35"/>
              <a:gd name="T32" fmla="*/ 2147483647 w 1947"/>
              <a:gd name="T33" fmla="*/ 0 h 35"/>
              <a:gd name="T34" fmla="*/ 2147483647 w 1947"/>
              <a:gd name="T35" fmla="*/ 2147483647 h 35"/>
              <a:gd name="T36" fmla="*/ 2147483647 w 1947"/>
              <a:gd name="T37" fmla="*/ 2147483647 h 35"/>
              <a:gd name="T38" fmla="*/ 2147483647 w 1947"/>
              <a:gd name="T39" fmla="*/ 2147483647 h 35"/>
              <a:gd name="T40" fmla="*/ 2147483647 w 1947"/>
              <a:gd name="T41" fmla="*/ 2147483647 h 35"/>
              <a:gd name="T42" fmla="*/ 2147483647 w 1947"/>
              <a:gd name="T43" fmla="*/ 2147483647 h 35"/>
              <a:gd name="T44" fmla="*/ 2147483647 w 1947"/>
              <a:gd name="T45" fmla="*/ 2147483647 h 35"/>
              <a:gd name="T46" fmla="*/ 2147483647 w 1947"/>
              <a:gd name="T47" fmla="*/ 2147483647 h 35"/>
              <a:gd name="T48" fmla="*/ 2147483647 w 1947"/>
              <a:gd name="T49" fmla="*/ 2147483647 h 35"/>
              <a:gd name="T50" fmla="*/ 2147483647 w 1947"/>
              <a:gd name="T51" fmla="*/ 2147483647 h 35"/>
              <a:gd name="T52" fmla="*/ 2147483647 w 1947"/>
              <a:gd name="T53" fmla="*/ 2147483647 h 35"/>
              <a:gd name="T54" fmla="*/ 2147483647 w 1947"/>
              <a:gd name="T55" fmla="*/ 2147483647 h 35"/>
              <a:gd name="T56" fmla="*/ 2147483647 w 1947"/>
              <a:gd name="T57" fmla="*/ 2147483647 h 35"/>
              <a:gd name="T58" fmla="*/ 2147483647 w 1947"/>
              <a:gd name="T59" fmla="*/ 2147483647 h 35"/>
              <a:gd name="T60" fmla="*/ 2147483647 w 1947"/>
              <a:gd name="T61" fmla="*/ 2147483647 h 35"/>
              <a:gd name="T62" fmla="*/ 2147483647 w 1947"/>
              <a:gd name="T63" fmla="*/ 2147483647 h 35"/>
              <a:gd name="T64" fmla="*/ 2147483647 w 1947"/>
              <a:gd name="T65" fmla="*/ 2147483647 h 35"/>
              <a:gd name="T66" fmla="*/ 2147483647 w 1947"/>
              <a:gd name="T67" fmla="*/ 2147483647 h 35"/>
              <a:gd name="T68" fmla="*/ 2147483647 w 1947"/>
              <a:gd name="T69" fmla="*/ 2147483647 h 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47" h="35">
                <a:moveTo>
                  <a:pt x="0" y="6"/>
                </a:moveTo>
                <a:lnTo>
                  <a:pt x="3" y="8"/>
                </a:lnTo>
                <a:lnTo>
                  <a:pt x="5" y="9"/>
                </a:lnTo>
                <a:lnTo>
                  <a:pt x="6" y="8"/>
                </a:lnTo>
                <a:lnTo>
                  <a:pt x="8" y="7"/>
                </a:lnTo>
                <a:lnTo>
                  <a:pt x="13" y="6"/>
                </a:lnTo>
                <a:lnTo>
                  <a:pt x="16" y="6"/>
                </a:lnTo>
                <a:lnTo>
                  <a:pt x="20" y="6"/>
                </a:lnTo>
                <a:lnTo>
                  <a:pt x="23" y="7"/>
                </a:lnTo>
                <a:lnTo>
                  <a:pt x="27" y="9"/>
                </a:lnTo>
                <a:lnTo>
                  <a:pt x="30" y="9"/>
                </a:lnTo>
                <a:lnTo>
                  <a:pt x="38" y="10"/>
                </a:lnTo>
                <a:lnTo>
                  <a:pt x="41" y="10"/>
                </a:lnTo>
                <a:lnTo>
                  <a:pt x="45" y="9"/>
                </a:lnTo>
                <a:lnTo>
                  <a:pt x="49" y="8"/>
                </a:lnTo>
                <a:lnTo>
                  <a:pt x="57" y="7"/>
                </a:lnTo>
                <a:lnTo>
                  <a:pt x="81" y="6"/>
                </a:lnTo>
                <a:lnTo>
                  <a:pt x="140" y="6"/>
                </a:lnTo>
                <a:lnTo>
                  <a:pt x="302" y="6"/>
                </a:lnTo>
                <a:lnTo>
                  <a:pt x="312" y="6"/>
                </a:lnTo>
                <a:lnTo>
                  <a:pt x="323" y="7"/>
                </a:lnTo>
                <a:lnTo>
                  <a:pt x="333" y="8"/>
                </a:lnTo>
                <a:lnTo>
                  <a:pt x="343" y="9"/>
                </a:lnTo>
                <a:lnTo>
                  <a:pt x="363" y="10"/>
                </a:lnTo>
                <a:lnTo>
                  <a:pt x="409" y="11"/>
                </a:lnTo>
                <a:lnTo>
                  <a:pt x="491" y="11"/>
                </a:lnTo>
                <a:lnTo>
                  <a:pt x="504" y="10"/>
                </a:lnTo>
                <a:lnTo>
                  <a:pt x="517" y="9"/>
                </a:lnTo>
                <a:lnTo>
                  <a:pt x="530" y="8"/>
                </a:lnTo>
                <a:lnTo>
                  <a:pt x="543" y="7"/>
                </a:lnTo>
                <a:lnTo>
                  <a:pt x="567" y="6"/>
                </a:lnTo>
                <a:lnTo>
                  <a:pt x="662" y="4"/>
                </a:lnTo>
                <a:lnTo>
                  <a:pt x="753" y="1"/>
                </a:lnTo>
                <a:lnTo>
                  <a:pt x="815" y="0"/>
                </a:lnTo>
                <a:lnTo>
                  <a:pt x="967" y="0"/>
                </a:lnTo>
                <a:lnTo>
                  <a:pt x="979" y="1"/>
                </a:lnTo>
                <a:lnTo>
                  <a:pt x="991" y="2"/>
                </a:lnTo>
                <a:lnTo>
                  <a:pt x="1004" y="3"/>
                </a:lnTo>
                <a:lnTo>
                  <a:pt x="1070" y="6"/>
                </a:lnTo>
                <a:lnTo>
                  <a:pt x="1149" y="9"/>
                </a:lnTo>
                <a:lnTo>
                  <a:pt x="1176" y="11"/>
                </a:lnTo>
                <a:lnTo>
                  <a:pt x="1198" y="13"/>
                </a:lnTo>
                <a:lnTo>
                  <a:pt x="1225" y="14"/>
                </a:lnTo>
                <a:lnTo>
                  <a:pt x="1287" y="16"/>
                </a:lnTo>
                <a:lnTo>
                  <a:pt x="1370" y="16"/>
                </a:lnTo>
                <a:lnTo>
                  <a:pt x="1431" y="15"/>
                </a:lnTo>
                <a:lnTo>
                  <a:pt x="1511" y="12"/>
                </a:lnTo>
                <a:lnTo>
                  <a:pt x="1560" y="13"/>
                </a:lnTo>
                <a:lnTo>
                  <a:pt x="1574" y="14"/>
                </a:lnTo>
                <a:lnTo>
                  <a:pt x="1600" y="14"/>
                </a:lnTo>
                <a:lnTo>
                  <a:pt x="1613" y="13"/>
                </a:lnTo>
                <a:lnTo>
                  <a:pt x="1625" y="12"/>
                </a:lnTo>
                <a:lnTo>
                  <a:pt x="1651" y="12"/>
                </a:lnTo>
                <a:lnTo>
                  <a:pt x="1685" y="10"/>
                </a:lnTo>
                <a:lnTo>
                  <a:pt x="1721" y="7"/>
                </a:lnTo>
                <a:lnTo>
                  <a:pt x="1747" y="6"/>
                </a:lnTo>
                <a:lnTo>
                  <a:pt x="1799" y="6"/>
                </a:lnTo>
                <a:lnTo>
                  <a:pt x="1878" y="6"/>
                </a:lnTo>
                <a:lnTo>
                  <a:pt x="1883" y="6"/>
                </a:lnTo>
                <a:lnTo>
                  <a:pt x="1888" y="7"/>
                </a:lnTo>
                <a:lnTo>
                  <a:pt x="1892" y="8"/>
                </a:lnTo>
                <a:lnTo>
                  <a:pt x="1911" y="13"/>
                </a:lnTo>
                <a:lnTo>
                  <a:pt x="1916" y="14"/>
                </a:lnTo>
                <a:lnTo>
                  <a:pt x="1920" y="15"/>
                </a:lnTo>
                <a:lnTo>
                  <a:pt x="1923" y="16"/>
                </a:lnTo>
                <a:lnTo>
                  <a:pt x="1926" y="17"/>
                </a:lnTo>
                <a:lnTo>
                  <a:pt x="1928" y="18"/>
                </a:lnTo>
                <a:lnTo>
                  <a:pt x="1931" y="19"/>
                </a:lnTo>
                <a:lnTo>
                  <a:pt x="1933" y="22"/>
                </a:lnTo>
                <a:lnTo>
                  <a:pt x="1936" y="24"/>
                </a:lnTo>
                <a:lnTo>
                  <a:pt x="1946"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1023" name="SMARTPenAnnotation86"/>
          <p:cNvSpPr>
            <a:spLocks/>
          </p:cNvSpPr>
          <p:nvPr/>
        </p:nvSpPr>
        <p:spPr bwMode="auto">
          <a:xfrm>
            <a:off x="1098550" y="4197350"/>
            <a:ext cx="1270000" cy="80963"/>
          </a:xfrm>
          <a:custGeom>
            <a:avLst/>
            <a:gdLst>
              <a:gd name="T0" fmla="*/ 0 w 800"/>
              <a:gd name="T1" fmla="*/ 2147483647 h 51"/>
              <a:gd name="T2" fmla="*/ 2147483647 w 800"/>
              <a:gd name="T3" fmla="*/ 2147483647 h 51"/>
              <a:gd name="T4" fmla="*/ 2147483647 w 800"/>
              <a:gd name="T5" fmla="*/ 2147483647 h 51"/>
              <a:gd name="T6" fmla="*/ 2147483647 w 800"/>
              <a:gd name="T7" fmla="*/ 2147483647 h 51"/>
              <a:gd name="T8" fmla="*/ 2147483647 w 800"/>
              <a:gd name="T9" fmla="*/ 2147483647 h 51"/>
              <a:gd name="T10" fmla="*/ 2147483647 w 800"/>
              <a:gd name="T11" fmla="*/ 2147483647 h 51"/>
              <a:gd name="T12" fmla="*/ 2147483647 w 800"/>
              <a:gd name="T13" fmla="*/ 2147483647 h 51"/>
              <a:gd name="T14" fmla="*/ 2147483647 w 800"/>
              <a:gd name="T15" fmla="*/ 2147483647 h 51"/>
              <a:gd name="T16" fmla="*/ 2147483647 w 800"/>
              <a:gd name="T17" fmla="*/ 2147483647 h 51"/>
              <a:gd name="T18" fmla="*/ 2147483647 w 800"/>
              <a:gd name="T19" fmla="*/ 2147483647 h 51"/>
              <a:gd name="T20" fmla="*/ 2147483647 w 800"/>
              <a:gd name="T21" fmla="*/ 2147483647 h 51"/>
              <a:gd name="T22" fmla="*/ 2147483647 w 800"/>
              <a:gd name="T23" fmla="*/ 2147483647 h 51"/>
              <a:gd name="T24" fmla="*/ 2147483647 w 800"/>
              <a:gd name="T25" fmla="*/ 0 h 51"/>
              <a:gd name="T26" fmla="*/ 2147483647 w 800"/>
              <a:gd name="T27" fmla="*/ 0 h 51"/>
              <a:gd name="T28" fmla="*/ 2147483647 w 800"/>
              <a:gd name="T29" fmla="*/ 0 h 51"/>
              <a:gd name="T30" fmla="*/ 2147483647 w 800"/>
              <a:gd name="T31" fmla="*/ 2147483647 h 51"/>
              <a:gd name="T32" fmla="*/ 2147483647 w 800"/>
              <a:gd name="T33" fmla="*/ 2147483647 h 51"/>
              <a:gd name="T34" fmla="*/ 2147483647 w 800"/>
              <a:gd name="T35" fmla="*/ 2147483647 h 51"/>
              <a:gd name="T36" fmla="*/ 2147483647 w 800"/>
              <a:gd name="T37" fmla="*/ 2147483647 h 51"/>
              <a:gd name="T38" fmla="*/ 2147483647 w 800"/>
              <a:gd name="T39" fmla="*/ 2147483647 h 51"/>
              <a:gd name="T40" fmla="*/ 2147483647 w 800"/>
              <a:gd name="T41" fmla="*/ 2147483647 h 51"/>
              <a:gd name="T42" fmla="*/ 2147483647 w 800"/>
              <a:gd name="T43" fmla="*/ 2147483647 h 51"/>
              <a:gd name="T44" fmla="*/ 2147483647 w 800"/>
              <a:gd name="T45" fmla="*/ 2147483647 h 51"/>
              <a:gd name="T46" fmla="*/ 2147483647 w 800"/>
              <a:gd name="T47" fmla="*/ 2147483647 h 51"/>
              <a:gd name="T48" fmla="*/ 2147483647 w 800"/>
              <a:gd name="T49" fmla="*/ 2147483647 h 51"/>
              <a:gd name="T50" fmla="*/ 2147483647 w 800"/>
              <a:gd name="T51" fmla="*/ 2147483647 h 51"/>
              <a:gd name="T52" fmla="*/ 2147483647 w 800"/>
              <a:gd name="T53" fmla="*/ 2147483647 h 51"/>
              <a:gd name="T54" fmla="*/ 2147483647 w 800"/>
              <a:gd name="T55" fmla="*/ 2147483647 h 51"/>
              <a:gd name="T56" fmla="*/ 2147483647 w 800"/>
              <a:gd name="T57" fmla="*/ 2147483647 h 51"/>
              <a:gd name="T58" fmla="*/ 2147483647 w 800"/>
              <a:gd name="T59" fmla="*/ 2147483647 h 51"/>
              <a:gd name="T60" fmla="*/ 2147483647 w 800"/>
              <a:gd name="T61" fmla="*/ 2147483647 h 51"/>
              <a:gd name="T62" fmla="*/ 2147483647 w 800"/>
              <a:gd name="T63" fmla="*/ 2147483647 h 51"/>
              <a:gd name="T64" fmla="*/ 2147483647 w 800"/>
              <a:gd name="T65" fmla="*/ 2147483647 h 51"/>
              <a:gd name="T66" fmla="*/ 2147483647 w 800"/>
              <a:gd name="T67" fmla="*/ 2147483647 h 51"/>
              <a:gd name="T68" fmla="*/ 2147483647 w 800"/>
              <a:gd name="T69" fmla="*/ 2147483647 h 51"/>
              <a:gd name="T70" fmla="*/ 2147483647 w 800"/>
              <a:gd name="T71" fmla="*/ 2147483647 h 51"/>
              <a:gd name="T72" fmla="*/ 2147483647 w 800"/>
              <a:gd name="T73" fmla="*/ 2147483647 h 51"/>
              <a:gd name="T74" fmla="*/ 2147483647 w 800"/>
              <a:gd name="T75" fmla="*/ 2147483647 h 51"/>
              <a:gd name="T76" fmla="*/ 2147483647 w 800"/>
              <a:gd name="T77" fmla="*/ 2147483647 h 51"/>
              <a:gd name="T78" fmla="*/ 2147483647 w 800"/>
              <a:gd name="T79" fmla="*/ 2147483647 h 51"/>
              <a:gd name="T80" fmla="*/ 2147483647 w 800"/>
              <a:gd name="T81" fmla="*/ 2147483647 h 51"/>
              <a:gd name="T82" fmla="*/ 2147483647 w 800"/>
              <a:gd name="T83" fmla="*/ 2147483647 h 51"/>
              <a:gd name="T84" fmla="*/ 2147483647 w 800"/>
              <a:gd name="T85" fmla="*/ 2147483647 h 51"/>
              <a:gd name="T86" fmla="*/ 2147483647 w 800"/>
              <a:gd name="T87" fmla="*/ 2147483647 h 51"/>
              <a:gd name="T88" fmla="*/ 2147483647 w 800"/>
              <a:gd name="T89" fmla="*/ 2147483647 h 51"/>
              <a:gd name="T90" fmla="*/ 2147483647 w 800"/>
              <a:gd name="T91" fmla="*/ 2147483647 h 51"/>
              <a:gd name="T92" fmla="*/ 2147483647 w 800"/>
              <a:gd name="T93" fmla="*/ 2147483647 h 51"/>
              <a:gd name="T94" fmla="*/ 2147483647 w 800"/>
              <a:gd name="T95" fmla="*/ 2147483647 h 51"/>
              <a:gd name="T96" fmla="*/ 2147483647 w 800"/>
              <a:gd name="T97" fmla="*/ 2147483647 h 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00" h="51">
                <a:moveTo>
                  <a:pt x="0" y="17"/>
                </a:moveTo>
                <a:lnTo>
                  <a:pt x="6" y="14"/>
                </a:lnTo>
                <a:lnTo>
                  <a:pt x="8" y="12"/>
                </a:lnTo>
                <a:lnTo>
                  <a:pt x="10" y="11"/>
                </a:lnTo>
                <a:lnTo>
                  <a:pt x="13" y="9"/>
                </a:lnTo>
                <a:lnTo>
                  <a:pt x="15" y="8"/>
                </a:lnTo>
                <a:lnTo>
                  <a:pt x="18" y="6"/>
                </a:lnTo>
                <a:lnTo>
                  <a:pt x="43" y="6"/>
                </a:lnTo>
                <a:lnTo>
                  <a:pt x="118" y="5"/>
                </a:lnTo>
                <a:lnTo>
                  <a:pt x="148" y="4"/>
                </a:lnTo>
                <a:lnTo>
                  <a:pt x="184" y="2"/>
                </a:lnTo>
                <a:lnTo>
                  <a:pt x="208" y="1"/>
                </a:lnTo>
                <a:lnTo>
                  <a:pt x="239" y="0"/>
                </a:lnTo>
                <a:lnTo>
                  <a:pt x="329" y="0"/>
                </a:lnTo>
                <a:lnTo>
                  <a:pt x="342" y="0"/>
                </a:lnTo>
                <a:lnTo>
                  <a:pt x="354" y="1"/>
                </a:lnTo>
                <a:lnTo>
                  <a:pt x="366" y="3"/>
                </a:lnTo>
                <a:lnTo>
                  <a:pt x="386" y="4"/>
                </a:lnTo>
                <a:lnTo>
                  <a:pt x="409" y="5"/>
                </a:lnTo>
                <a:lnTo>
                  <a:pt x="478" y="5"/>
                </a:lnTo>
                <a:lnTo>
                  <a:pt x="515" y="7"/>
                </a:lnTo>
                <a:lnTo>
                  <a:pt x="557" y="9"/>
                </a:lnTo>
                <a:lnTo>
                  <a:pt x="586" y="10"/>
                </a:lnTo>
                <a:lnTo>
                  <a:pt x="598" y="11"/>
                </a:lnTo>
                <a:lnTo>
                  <a:pt x="608" y="12"/>
                </a:lnTo>
                <a:lnTo>
                  <a:pt x="617" y="14"/>
                </a:lnTo>
                <a:lnTo>
                  <a:pt x="626" y="15"/>
                </a:lnTo>
                <a:lnTo>
                  <a:pt x="645" y="16"/>
                </a:lnTo>
                <a:lnTo>
                  <a:pt x="654" y="17"/>
                </a:lnTo>
                <a:lnTo>
                  <a:pt x="662" y="18"/>
                </a:lnTo>
                <a:lnTo>
                  <a:pt x="670" y="19"/>
                </a:lnTo>
                <a:lnTo>
                  <a:pt x="678" y="20"/>
                </a:lnTo>
                <a:lnTo>
                  <a:pt x="693" y="21"/>
                </a:lnTo>
                <a:lnTo>
                  <a:pt x="700" y="22"/>
                </a:lnTo>
                <a:lnTo>
                  <a:pt x="707" y="24"/>
                </a:lnTo>
                <a:lnTo>
                  <a:pt x="713" y="25"/>
                </a:lnTo>
                <a:lnTo>
                  <a:pt x="719" y="27"/>
                </a:lnTo>
                <a:lnTo>
                  <a:pt x="731" y="30"/>
                </a:lnTo>
                <a:lnTo>
                  <a:pt x="736" y="32"/>
                </a:lnTo>
                <a:lnTo>
                  <a:pt x="741" y="34"/>
                </a:lnTo>
                <a:lnTo>
                  <a:pt x="745" y="35"/>
                </a:lnTo>
                <a:lnTo>
                  <a:pt x="750" y="37"/>
                </a:lnTo>
                <a:lnTo>
                  <a:pt x="760" y="38"/>
                </a:lnTo>
                <a:lnTo>
                  <a:pt x="764" y="39"/>
                </a:lnTo>
                <a:lnTo>
                  <a:pt x="768" y="40"/>
                </a:lnTo>
                <a:lnTo>
                  <a:pt x="770" y="42"/>
                </a:lnTo>
                <a:lnTo>
                  <a:pt x="775" y="43"/>
                </a:lnTo>
                <a:lnTo>
                  <a:pt x="780" y="45"/>
                </a:lnTo>
                <a:lnTo>
                  <a:pt x="799" y="5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1024" name="SMARTPenAnnotation87"/>
          <p:cNvSpPr>
            <a:spLocks/>
          </p:cNvSpPr>
          <p:nvPr/>
        </p:nvSpPr>
        <p:spPr bwMode="auto">
          <a:xfrm>
            <a:off x="4098925" y="4127500"/>
            <a:ext cx="1179513" cy="79375"/>
          </a:xfrm>
          <a:custGeom>
            <a:avLst/>
            <a:gdLst>
              <a:gd name="T0" fmla="*/ 0 w 743"/>
              <a:gd name="T1" fmla="*/ 2147483647 h 50"/>
              <a:gd name="T2" fmla="*/ 2147483647 w 743"/>
              <a:gd name="T3" fmla="*/ 2147483647 h 50"/>
              <a:gd name="T4" fmla="*/ 2147483647 w 743"/>
              <a:gd name="T5" fmla="*/ 2147483647 h 50"/>
              <a:gd name="T6" fmla="*/ 2147483647 w 743"/>
              <a:gd name="T7" fmla="*/ 2147483647 h 50"/>
              <a:gd name="T8" fmla="*/ 2147483647 w 743"/>
              <a:gd name="T9" fmla="*/ 2147483647 h 50"/>
              <a:gd name="T10" fmla="*/ 2147483647 w 743"/>
              <a:gd name="T11" fmla="*/ 2147483647 h 50"/>
              <a:gd name="T12" fmla="*/ 2147483647 w 743"/>
              <a:gd name="T13" fmla="*/ 2147483647 h 50"/>
              <a:gd name="T14" fmla="*/ 2147483647 w 743"/>
              <a:gd name="T15" fmla="*/ 2147483647 h 50"/>
              <a:gd name="T16" fmla="*/ 2147483647 w 743"/>
              <a:gd name="T17" fmla="*/ 2147483647 h 50"/>
              <a:gd name="T18" fmla="*/ 2147483647 w 743"/>
              <a:gd name="T19" fmla="*/ 2147483647 h 50"/>
              <a:gd name="T20" fmla="*/ 2147483647 w 743"/>
              <a:gd name="T21" fmla="*/ 2147483647 h 50"/>
              <a:gd name="T22" fmla="*/ 2147483647 w 743"/>
              <a:gd name="T23" fmla="*/ 2147483647 h 50"/>
              <a:gd name="T24" fmla="*/ 2147483647 w 743"/>
              <a:gd name="T25" fmla="*/ 2147483647 h 50"/>
              <a:gd name="T26" fmla="*/ 2147483647 w 743"/>
              <a:gd name="T27" fmla="*/ 2147483647 h 50"/>
              <a:gd name="T28" fmla="*/ 2147483647 w 743"/>
              <a:gd name="T29" fmla="*/ 2147483647 h 50"/>
              <a:gd name="T30" fmla="*/ 2147483647 w 743"/>
              <a:gd name="T31" fmla="*/ 2147483647 h 50"/>
              <a:gd name="T32" fmla="*/ 2147483647 w 743"/>
              <a:gd name="T33" fmla="*/ 2147483647 h 50"/>
              <a:gd name="T34" fmla="*/ 2147483647 w 743"/>
              <a:gd name="T35" fmla="*/ 2147483647 h 50"/>
              <a:gd name="T36" fmla="*/ 2147483647 w 743"/>
              <a:gd name="T37" fmla="*/ 2147483647 h 50"/>
              <a:gd name="T38" fmla="*/ 2147483647 w 743"/>
              <a:gd name="T39" fmla="*/ 2147483647 h 50"/>
              <a:gd name="T40" fmla="*/ 2147483647 w 743"/>
              <a:gd name="T41" fmla="*/ 2147483647 h 50"/>
              <a:gd name="T42" fmla="*/ 2147483647 w 743"/>
              <a:gd name="T43" fmla="*/ 2147483647 h 50"/>
              <a:gd name="T44" fmla="*/ 2147483647 w 743"/>
              <a:gd name="T45" fmla="*/ 0 h 50"/>
              <a:gd name="T46" fmla="*/ 2147483647 w 743"/>
              <a:gd name="T47" fmla="*/ 2147483647 h 50"/>
              <a:gd name="T48" fmla="*/ 2147483647 w 743"/>
              <a:gd name="T49" fmla="*/ 2147483647 h 50"/>
              <a:gd name="T50" fmla="*/ 2147483647 w 743"/>
              <a:gd name="T51" fmla="*/ 2147483647 h 50"/>
              <a:gd name="T52" fmla="*/ 2147483647 w 743"/>
              <a:gd name="T53" fmla="*/ 2147483647 h 50"/>
              <a:gd name="T54" fmla="*/ 2147483647 w 743"/>
              <a:gd name="T55" fmla="*/ 2147483647 h 50"/>
              <a:gd name="T56" fmla="*/ 2147483647 w 743"/>
              <a:gd name="T57" fmla="*/ 2147483647 h 50"/>
              <a:gd name="T58" fmla="*/ 2147483647 w 743"/>
              <a:gd name="T59" fmla="*/ 2147483647 h 50"/>
              <a:gd name="T60" fmla="*/ 2147483647 w 743"/>
              <a:gd name="T61" fmla="*/ 2147483647 h 50"/>
              <a:gd name="T62" fmla="*/ 2147483647 w 743"/>
              <a:gd name="T63" fmla="*/ 2147483647 h 50"/>
              <a:gd name="T64" fmla="*/ 2147483647 w 743"/>
              <a:gd name="T65" fmla="*/ 2147483647 h 50"/>
              <a:gd name="T66" fmla="*/ 2147483647 w 743"/>
              <a:gd name="T67" fmla="*/ 2147483647 h 50"/>
              <a:gd name="T68" fmla="*/ 2147483647 w 743"/>
              <a:gd name="T69" fmla="*/ 2147483647 h 50"/>
              <a:gd name="T70" fmla="*/ 2147483647 w 743"/>
              <a:gd name="T71" fmla="*/ 2147483647 h 50"/>
              <a:gd name="T72" fmla="*/ 2147483647 w 743"/>
              <a:gd name="T73" fmla="*/ 2147483647 h 50"/>
              <a:gd name="T74" fmla="*/ 2147483647 w 743"/>
              <a:gd name="T75" fmla="*/ 2147483647 h 50"/>
              <a:gd name="T76" fmla="*/ 2147483647 w 743"/>
              <a:gd name="T77" fmla="*/ 2147483647 h 50"/>
              <a:gd name="T78" fmla="*/ 2147483647 w 743"/>
              <a:gd name="T79" fmla="*/ 2147483647 h 50"/>
              <a:gd name="T80" fmla="*/ 2147483647 w 743"/>
              <a:gd name="T81" fmla="*/ 2147483647 h 50"/>
              <a:gd name="T82" fmla="*/ 2147483647 w 743"/>
              <a:gd name="T83" fmla="*/ 2147483647 h 50"/>
              <a:gd name="T84" fmla="*/ 2147483647 w 743"/>
              <a:gd name="T85" fmla="*/ 2147483647 h 50"/>
              <a:gd name="T86" fmla="*/ 2147483647 w 743"/>
              <a:gd name="T87" fmla="*/ 2147483647 h 50"/>
              <a:gd name="T88" fmla="*/ 2147483647 w 743"/>
              <a:gd name="T89" fmla="*/ 2147483647 h 50"/>
              <a:gd name="T90" fmla="*/ 2147483647 w 743"/>
              <a:gd name="T91" fmla="*/ 2147483647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43" h="50">
                <a:moveTo>
                  <a:pt x="0" y="49"/>
                </a:moveTo>
                <a:lnTo>
                  <a:pt x="6" y="46"/>
                </a:lnTo>
                <a:lnTo>
                  <a:pt x="12" y="45"/>
                </a:lnTo>
                <a:lnTo>
                  <a:pt x="16" y="45"/>
                </a:lnTo>
                <a:lnTo>
                  <a:pt x="18" y="44"/>
                </a:lnTo>
                <a:lnTo>
                  <a:pt x="21" y="42"/>
                </a:lnTo>
                <a:lnTo>
                  <a:pt x="23" y="41"/>
                </a:lnTo>
                <a:lnTo>
                  <a:pt x="27" y="39"/>
                </a:lnTo>
                <a:lnTo>
                  <a:pt x="31" y="38"/>
                </a:lnTo>
                <a:lnTo>
                  <a:pt x="41" y="34"/>
                </a:lnTo>
                <a:lnTo>
                  <a:pt x="51" y="31"/>
                </a:lnTo>
                <a:lnTo>
                  <a:pt x="58" y="29"/>
                </a:lnTo>
                <a:lnTo>
                  <a:pt x="67" y="27"/>
                </a:lnTo>
                <a:lnTo>
                  <a:pt x="77" y="25"/>
                </a:lnTo>
                <a:lnTo>
                  <a:pt x="88" y="23"/>
                </a:lnTo>
                <a:lnTo>
                  <a:pt x="114" y="19"/>
                </a:lnTo>
                <a:lnTo>
                  <a:pt x="128" y="17"/>
                </a:lnTo>
                <a:lnTo>
                  <a:pt x="159" y="11"/>
                </a:lnTo>
                <a:lnTo>
                  <a:pt x="176" y="8"/>
                </a:lnTo>
                <a:lnTo>
                  <a:pt x="209" y="3"/>
                </a:lnTo>
                <a:lnTo>
                  <a:pt x="223" y="2"/>
                </a:lnTo>
                <a:lnTo>
                  <a:pt x="235" y="1"/>
                </a:lnTo>
                <a:lnTo>
                  <a:pt x="258" y="0"/>
                </a:lnTo>
                <a:lnTo>
                  <a:pt x="268" y="1"/>
                </a:lnTo>
                <a:lnTo>
                  <a:pt x="278" y="2"/>
                </a:lnTo>
                <a:lnTo>
                  <a:pt x="299" y="3"/>
                </a:lnTo>
                <a:lnTo>
                  <a:pt x="321" y="4"/>
                </a:lnTo>
                <a:lnTo>
                  <a:pt x="392" y="4"/>
                </a:lnTo>
                <a:lnTo>
                  <a:pt x="440" y="6"/>
                </a:lnTo>
                <a:lnTo>
                  <a:pt x="489" y="8"/>
                </a:lnTo>
                <a:lnTo>
                  <a:pt x="522" y="9"/>
                </a:lnTo>
                <a:lnTo>
                  <a:pt x="540" y="11"/>
                </a:lnTo>
                <a:lnTo>
                  <a:pt x="584" y="16"/>
                </a:lnTo>
                <a:lnTo>
                  <a:pt x="604" y="19"/>
                </a:lnTo>
                <a:lnTo>
                  <a:pt x="623" y="22"/>
                </a:lnTo>
                <a:lnTo>
                  <a:pt x="640" y="26"/>
                </a:lnTo>
                <a:lnTo>
                  <a:pt x="654" y="28"/>
                </a:lnTo>
                <a:lnTo>
                  <a:pt x="664" y="29"/>
                </a:lnTo>
                <a:lnTo>
                  <a:pt x="674" y="30"/>
                </a:lnTo>
                <a:lnTo>
                  <a:pt x="681" y="32"/>
                </a:lnTo>
                <a:lnTo>
                  <a:pt x="687" y="33"/>
                </a:lnTo>
                <a:lnTo>
                  <a:pt x="692" y="35"/>
                </a:lnTo>
                <a:lnTo>
                  <a:pt x="705" y="38"/>
                </a:lnTo>
                <a:lnTo>
                  <a:pt x="712" y="40"/>
                </a:lnTo>
                <a:lnTo>
                  <a:pt x="724" y="44"/>
                </a:lnTo>
                <a:lnTo>
                  <a:pt x="742" y="4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1025" name="SMARTPenAnnotation88"/>
          <p:cNvSpPr>
            <a:spLocks/>
          </p:cNvSpPr>
          <p:nvPr/>
        </p:nvSpPr>
        <p:spPr bwMode="auto">
          <a:xfrm>
            <a:off x="1258888" y="4608513"/>
            <a:ext cx="4448175" cy="73025"/>
          </a:xfrm>
          <a:custGeom>
            <a:avLst/>
            <a:gdLst>
              <a:gd name="T0" fmla="*/ 0 w 2802"/>
              <a:gd name="T1" fmla="*/ 2147483647 h 46"/>
              <a:gd name="T2" fmla="*/ 2147483647 w 2802"/>
              <a:gd name="T3" fmla="*/ 2147483647 h 46"/>
              <a:gd name="T4" fmla="*/ 2147483647 w 2802"/>
              <a:gd name="T5" fmla="*/ 2147483647 h 46"/>
              <a:gd name="T6" fmla="*/ 2147483647 w 2802"/>
              <a:gd name="T7" fmla="*/ 2147483647 h 46"/>
              <a:gd name="T8" fmla="*/ 2147483647 w 2802"/>
              <a:gd name="T9" fmla="*/ 2147483647 h 46"/>
              <a:gd name="T10" fmla="*/ 2147483647 w 2802"/>
              <a:gd name="T11" fmla="*/ 2147483647 h 46"/>
              <a:gd name="T12" fmla="*/ 2147483647 w 2802"/>
              <a:gd name="T13" fmla="*/ 2147483647 h 46"/>
              <a:gd name="T14" fmla="*/ 2147483647 w 2802"/>
              <a:gd name="T15" fmla="*/ 2147483647 h 46"/>
              <a:gd name="T16" fmla="*/ 2147483647 w 2802"/>
              <a:gd name="T17" fmla="*/ 2147483647 h 46"/>
              <a:gd name="T18" fmla="*/ 2147483647 w 2802"/>
              <a:gd name="T19" fmla="*/ 2147483647 h 46"/>
              <a:gd name="T20" fmla="*/ 2147483647 w 2802"/>
              <a:gd name="T21" fmla="*/ 2147483647 h 46"/>
              <a:gd name="T22" fmla="*/ 2147483647 w 2802"/>
              <a:gd name="T23" fmla="*/ 2147483647 h 46"/>
              <a:gd name="T24" fmla="*/ 2147483647 w 2802"/>
              <a:gd name="T25" fmla="*/ 2147483647 h 46"/>
              <a:gd name="T26" fmla="*/ 2147483647 w 2802"/>
              <a:gd name="T27" fmla="*/ 2147483647 h 46"/>
              <a:gd name="T28" fmla="*/ 2147483647 w 2802"/>
              <a:gd name="T29" fmla="*/ 2147483647 h 46"/>
              <a:gd name="T30" fmla="*/ 2147483647 w 2802"/>
              <a:gd name="T31" fmla="*/ 2147483647 h 46"/>
              <a:gd name="T32" fmla="*/ 2147483647 w 2802"/>
              <a:gd name="T33" fmla="*/ 2147483647 h 46"/>
              <a:gd name="T34" fmla="*/ 2147483647 w 2802"/>
              <a:gd name="T35" fmla="*/ 2147483647 h 46"/>
              <a:gd name="T36" fmla="*/ 2147483647 w 2802"/>
              <a:gd name="T37" fmla="*/ 2147483647 h 46"/>
              <a:gd name="T38" fmla="*/ 2147483647 w 2802"/>
              <a:gd name="T39" fmla="*/ 2147483647 h 46"/>
              <a:gd name="T40" fmla="*/ 2147483647 w 2802"/>
              <a:gd name="T41" fmla="*/ 2147483647 h 46"/>
              <a:gd name="T42" fmla="*/ 2147483647 w 2802"/>
              <a:gd name="T43" fmla="*/ 2147483647 h 46"/>
              <a:gd name="T44" fmla="*/ 2147483647 w 2802"/>
              <a:gd name="T45" fmla="*/ 2147483647 h 46"/>
              <a:gd name="T46" fmla="*/ 2147483647 w 2802"/>
              <a:gd name="T47" fmla="*/ 2147483647 h 46"/>
              <a:gd name="T48" fmla="*/ 2147483647 w 2802"/>
              <a:gd name="T49" fmla="*/ 2147483647 h 46"/>
              <a:gd name="T50" fmla="*/ 2147483647 w 2802"/>
              <a:gd name="T51" fmla="*/ 2147483647 h 46"/>
              <a:gd name="T52" fmla="*/ 2147483647 w 2802"/>
              <a:gd name="T53" fmla="*/ 2147483647 h 46"/>
              <a:gd name="T54" fmla="*/ 2147483647 w 2802"/>
              <a:gd name="T55" fmla="*/ 2147483647 h 46"/>
              <a:gd name="T56" fmla="*/ 2147483647 w 2802"/>
              <a:gd name="T57" fmla="*/ 2147483647 h 46"/>
              <a:gd name="T58" fmla="*/ 2147483647 w 2802"/>
              <a:gd name="T59" fmla="*/ 2147483647 h 46"/>
              <a:gd name="T60" fmla="*/ 2147483647 w 2802"/>
              <a:gd name="T61" fmla="*/ 2147483647 h 46"/>
              <a:gd name="T62" fmla="*/ 2147483647 w 2802"/>
              <a:gd name="T63" fmla="*/ 2147483647 h 46"/>
              <a:gd name="T64" fmla="*/ 2147483647 w 2802"/>
              <a:gd name="T65" fmla="*/ 2147483647 h 46"/>
              <a:gd name="T66" fmla="*/ 2147483647 w 2802"/>
              <a:gd name="T67" fmla="*/ 2147483647 h 46"/>
              <a:gd name="T68" fmla="*/ 2147483647 w 2802"/>
              <a:gd name="T69" fmla="*/ 0 h 46"/>
              <a:gd name="T70" fmla="*/ 2147483647 w 2802"/>
              <a:gd name="T71" fmla="*/ 0 h 46"/>
              <a:gd name="T72" fmla="*/ 2147483647 w 2802"/>
              <a:gd name="T73" fmla="*/ 0 h 46"/>
              <a:gd name="T74" fmla="*/ 2147483647 w 2802"/>
              <a:gd name="T75" fmla="*/ 2147483647 h 46"/>
              <a:gd name="T76" fmla="*/ 2147483647 w 2802"/>
              <a:gd name="T77" fmla="*/ 2147483647 h 46"/>
              <a:gd name="T78" fmla="*/ 2147483647 w 2802"/>
              <a:gd name="T79" fmla="*/ 2147483647 h 46"/>
              <a:gd name="T80" fmla="*/ 2147483647 w 2802"/>
              <a:gd name="T81" fmla="*/ 2147483647 h 46"/>
              <a:gd name="T82" fmla="*/ 2147483647 w 2802"/>
              <a:gd name="T83" fmla="*/ 2147483647 h 46"/>
              <a:gd name="T84" fmla="*/ 2147483647 w 2802"/>
              <a:gd name="T85" fmla="*/ 2147483647 h 46"/>
              <a:gd name="T86" fmla="*/ 2147483647 w 2802"/>
              <a:gd name="T87" fmla="*/ 2147483647 h 46"/>
              <a:gd name="T88" fmla="*/ 2147483647 w 2802"/>
              <a:gd name="T89" fmla="*/ 2147483647 h 46"/>
              <a:gd name="T90" fmla="*/ 2147483647 w 2802"/>
              <a:gd name="T91" fmla="*/ 2147483647 h 46"/>
              <a:gd name="T92" fmla="*/ 2147483647 w 2802"/>
              <a:gd name="T93" fmla="*/ 2147483647 h 46"/>
              <a:gd name="T94" fmla="*/ 2147483647 w 2802"/>
              <a:gd name="T95" fmla="*/ 2147483647 h 46"/>
              <a:gd name="T96" fmla="*/ 2147483647 w 2802"/>
              <a:gd name="T97" fmla="*/ 2147483647 h 46"/>
              <a:gd name="T98" fmla="*/ 2147483647 w 2802"/>
              <a:gd name="T99" fmla="*/ 2147483647 h 46"/>
              <a:gd name="T100" fmla="*/ 2147483647 w 2802"/>
              <a:gd name="T101" fmla="*/ 2147483647 h 46"/>
              <a:gd name="T102" fmla="*/ 2147483647 w 2802"/>
              <a:gd name="T103" fmla="*/ 2147483647 h 46"/>
              <a:gd name="T104" fmla="*/ 2147483647 w 2802"/>
              <a:gd name="T105" fmla="*/ 2147483647 h 46"/>
              <a:gd name="T106" fmla="*/ 2147483647 w 2802"/>
              <a:gd name="T107" fmla="*/ 2147483647 h 46"/>
              <a:gd name="T108" fmla="*/ 2147483647 w 2802"/>
              <a:gd name="T109" fmla="*/ 2147483647 h 46"/>
              <a:gd name="T110" fmla="*/ 2147483647 w 2802"/>
              <a:gd name="T111" fmla="*/ 2147483647 h 46"/>
              <a:gd name="T112" fmla="*/ 2147483647 w 2802"/>
              <a:gd name="T113" fmla="*/ 2147483647 h 46"/>
              <a:gd name="T114" fmla="*/ 2147483647 w 2802"/>
              <a:gd name="T115" fmla="*/ 2147483647 h 46"/>
              <a:gd name="T116" fmla="*/ 2147483647 w 2802"/>
              <a:gd name="T117" fmla="*/ 2147483647 h 46"/>
              <a:gd name="T118" fmla="*/ 2147483647 w 2802"/>
              <a:gd name="T119" fmla="*/ 2147483647 h 46"/>
              <a:gd name="T120" fmla="*/ 2147483647 w 2802"/>
              <a:gd name="T121" fmla="*/ 2147483647 h 46"/>
              <a:gd name="T122" fmla="*/ 2147483647 w 2802"/>
              <a:gd name="T123" fmla="*/ 2147483647 h 46"/>
              <a:gd name="T124" fmla="*/ 2147483647 w 2802"/>
              <a:gd name="T125" fmla="*/ 2147483647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02" h="46">
                <a:moveTo>
                  <a:pt x="0" y="33"/>
                </a:moveTo>
                <a:lnTo>
                  <a:pt x="17" y="34"/>
                </a:lnTo>
                <a:lnTo>
                  <a:pt x="23" y="35"/>
                </a:lnTo>
                <a:lnTo>
                  <a:pt x="28" y="36"/>
                </a:lnTo>
                <a:lnTo>
                  <a:pt x="32" y="36"/>
                </a:lnTo>
                <a:lnTo>
                  <a:pt x="35" y="36"/>
                </a:lnTo>
                <a:lnTo>
                  <a:pt x="36" y="35"/>
                </a:lnTo>
                <a:lnTo>
                  <a:pt x="41" y="34"/>
                </a:lnTo>
                <a:lnTo>
                  <a:pt x="129" y="33"/>
                </a:lnTo>
                <a:lnTo>
                  <a:pt x="202" y="33"/>
                </a:lnTo>
                <a:lnTo>
                  <a:pt x="220" y="33"/>
                </a:lnTo>
                <a:lnTo>
                  <a:pt x="282" y="29"/>
                </a:lnTo>
                <a:lnTo>
                  <a:pt x="337" y="28"/>
                </a:lnTo>
                <a:lnTo>
                  <a:pt x="463" y="28"/>
                </a:lnTo>
                <a:lnTo>
                  <a:pt x="481" y="27"/>
                </a:lnTo>
                <a:lnTo>
                  <a:pt x="548" y="23"/>
                </a:lnTo>
                <a:lnTo>
                  <a:pt x="630" y="22"/>
                </a:lnTo>
                <a:lnTo>
                  <a:pt x="837" y="22"/>
                </a:lnTo>
                <a:lnTo>
                  <a:pt x="850" y="21"/>
                </a:lnTo>
                <a:lnTo>
                  <a:pt x="862" y="20"/>
                </a:lnTo>
                <a:lnTo>
                  <a:pt x="875" y="19"/>
                </a:lnTo>
                <a:lnTo>
                  <a:pt x="888" y="18"/>
                </a:lnTo>
                <a:lnTo>
                  <a:pt x="926" y="17"/>
                </a:lnTo>
                <a:lnTo>
                  <a:pt x="1026" y="16"/>
                </a:lnTo>
                <a:lnTo>
                  <a:pt x="1039" y="16"/>
                </a:lnTo>
                <a:lnTo>
                  <a:pt x="1052" y="15"/>
                </a:lnTo>
                <a:lnTo>
                  <a:pt x="1065" y="13"/>
                </a:lnTo>
                <a:lnTo>
                  <a:pt x="1116" y="10"/>
                </a:lnTo>
                <a:lnTo>
                  <a:pt x="1176" y="7"/>
                </a:lnTo>
                <a:lnTo>
                  <a:pt x="1217" y="6"/>
                </a:lnTo>
                <a:lnTo>
                  <a:pt x="1234" y="5"/>
                </a:lnTo>
                <a:lnTo>
                  <a:pt x="1249" y="4"/>
                </a:lnTo>
                <a:lnTo>
                  <a:pt x="1264" y="2"/>
                </a:lnTo>
                <a:lnTo>
                  <a:pt x="1278" y="1"/>
                </a:lnTo>
                <a:lnTo>
                  <a:pt x="1319" y="0"/>
                </a:lnTo>
                <a:lnTo>
                  <a:pt x="1451" y="0"/>
                </a:lnTo>
                <a:lnTo>
                  <a:pt x="1486" y="0"/>
                </a:lnTo>
                <a:lnTo>
                  <a:pt x="1588" y="4"/>
                </a:lnTo>
                <a:lnTo>
                  <a:pt x="1623" y="5"/>
                </a:lnTo>
                <a:lnTo>
                  <a:pt x="1638" y="6"/>
                </a:lnTo>
                <a:lnTo>
                  <a:pt x="1653" y="8"/>
                </a:lnTo>
                <a:lnTo>
                  <a:pt x="1666" y="9"/>
                </a:lnTo>
                <a:lnTo>
                  <a:pt x="1691" y="10"/>
                </a:lnTo>
                <a:lnTo>
                  <a:pt x="1704" y="11"/>
                </a:lnTo>
                <a:lnTo>
                  <a:pt x="1717" y="12"/>
                </a:lnTo>
                <a:lnTo>
                  <a:pt x="1742" y="15"/>
                </a:lnTo>
                <a:lnTo>
                  <a:pt x="1768" y="19"/>
                </a:lnTo>
                <a:lnTo>
                  <a:pt x="1781" y="20"/>
                </a:lnTo>
                <a:lnTo>
                  <a:pt x="1878" y="26"/>
                </a:lnTo>
                <a:lnTo>
                  <a:pt x="1928" y="27"/>
                </a:lnTo>
                <a:lnTo>
                  <a:pt x="2019" y="28"/>
                </a:lnTo>
                <a:lnTo>
                  <a:pt x="2037" y="28"/>
                </a:lnTo>
                <a:lnTo>
                  <a:pt x="2096" y="31"/>
                </a:lnTo>
                <a:lnTo>
                  <a:pt x="2143" y="33"/>
                </a:lnTo>
                <a:lnTo>
                  <a:pt x="2548" y="33"/>
                </a:lnTo>
                <a:lnTo>
                  <a:pt x="2564" y="34"/>
                </a:lnTo>
                <a:lnTo>
                  <a:pt x="2627" y="37"/>
                </a:lnTo>
                <a:lnTo>
                  <a:pt x="2669" y="38"/>
                </a:lnTo>
                <a:lnTo>
                  <a:pt x="2687" y="39"/>
                </a:lnTo>
                <a:lnTo>
                  <a:pt x="2703" y="40"/>
                </a:lnTo>
                <a:lnTo>
                  <a:pt x="2728" y="43"/>
                </a:lnTo>
                <a:lnTo>
                  <a:pt x="2750" y="44"/>
                </a:lnTo>
                <a:lnTo>
                  <a:pt x="2801"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1026" name="SMARTPenAnnotation89"/>
          <p:cNvSpPr>
            <a:spLocks/>
          </p:cNvSpPr>
          <p:nvPr/>
        </p:nvSpPr>
        <p:spPr bwMode="auto">
          <a:xfrm>
            <a:off x="1089025" y="5045075"/>
            <a:ext cx="2270125" cy="100013"/>
          </a:xfrm>
          <a:custGeom>
            <a:avLst/>
            <a:gdLst>
              <a:gd name="T0" fmla="*/ 0 w 1430"/>
              <a:gd name="T1" fmla="*/ 2147483647 h 63"/>
              <a:gd name="T2" fmla="*/ 2147483647 w 1430"/>
              <a:gd name="T3" fmla="*/ 2147483647 h 63"/>
              <a:gd name="T4" fmla="*/ 2147483647 w 1430"/>
              <a:gd name="T5" fmla="*/ 2147483647 h 63"/>
              <a:gd name="T6" fmla="*/ 2147483647 w 1430"/>
              <a:gd name="T7" fmla="*/ 2147483647 h 63"/>
              <a:gd name="T8" fmla="*/ 2147483647 w 1430"/>
              <a:gd name="T9" fmla="*/ 2147483647 h 63"/>
              <a:gd name="T10" fmla="*/ 2147483647 w 1430"/>
              <a:gd name="T11" fmla="*/ 2147483647 h 63"/>
              <a:gd name="T12" fmla="*/ 2147483647 w 1430"/>
              <a:gd name="T13" fmla="*/ 2147483647 h 63"/>
              <a:gd name="T14" fmla="*/ 2147483647 w 1430"/>
              <a:gd name="T15" fmla="*/ 2147483647 h 63"/>
              <a:gd name="T16" fmla="*/ 2147483647 w 1430"/>
              <a:gd name="T17" fmla="*/ 2147483647 h 63"/>
              <a:gd name="T18" fmla="*/ 2147483647 w 1430"/>
              <a:gd name="T19" fmla="*/ 2147483647 h 63"/>
              <a:gd name="T20" fmla="*/ 2147483647 w 1430"/>
              <a:gd name="T21" fmla="*/ 2147483647 h 63"/>
              <a:gd name="T22" fmla="*/ 2147483647 w 1430"/>
              <a:gd name="T23" fmla="*/ 2147483647 h 63"/>
              <a:gd name="T24" fmla="*/ 2147483647 w 1430"/>
              <a:gd name="T25" fmla="*/ 2147483647 h 63"/>
              <a:gd name="T26" fmla="*/ 2147483647 w 1430"/>
              <a:gd name="T27" fmla="*/ 2147483647 h 63"/>
              <a:gd name="T28" fmla="*/ 2147483647 w 1430"/>
              <a:gd name="T29" fmla="*/ 2147483647 h 63"/>
              <a:gd name="T30" fmla="*/ 2147483647 w 1430"/>
              <a:gd name="T31" fmla="*/ 2147483647 h 63"/>
              <a:gd name="T32" fmla="*/ 2147483647 w 1430"/>
              <a:gd name="T33" fmla="*/ 2147483647 h 63"/>
              <a:gd name="T34" fmla="*/ 2147483647 w 1430"/>
              <a:gd name="T35" fmla="*/ 2147483647 h 63"/>
              <a:gd name="T36" fmla="*/ 2147483647 w 1430"/>
              <a:gd name="T37" fmla="*/ 2147483647 h 63"/>
              <a:gd name="T38" fmla="*/ 2147483647 w 1430"/>
              <a:gd name="T39" fmla="*/ 0 h 63"/>
              <a:gd name="T40" fmla="*/ 2147483647 w 1430"/>
              <a:gd name="T41" fmla="*/ 2147483647 h 63"/>
              <a:gd name="T42" fmla="*/ 2147483647 w 1430"/>
              <a:gd name="T43" fmla="*/ 2147483647 h 63"/>
              <a:gd name="T44" fmla="*/ 2147483647 w 1430"/>
              <a:gd name="T45" fmla="*/ 2147483647 h 63"/>
              <a:gd name="T46" fmla="*/ 2147483647 w 1430"/>
              <a:gd name="T47" fmla="*/ 2147483647 h 63"/>
              <a:gd name="T48" fmla="*/ 2147483647 w 1430"/>
              <a:gd name="T49" fmla="*/ 2147483647 h 63"/>
              <a:gd name="T50" fmla="*/ 2147483647 w 1430"/>
              <a:gd name="T51" fmla="*/ 2147483647 h 63"/>
              <a:gd name="T52" fmla="*/ 2147483647 w 1430"/>
              <a:gd name="T53" fmla="*/ 2147483647 h 63"/>
              <a:gd name="T54" fmla="*/ 2147483647 w 1430"/>
              <a:gd name="T55" fmla="*/ 2147483647 h 63"/>
              <a:gd name="T56" fmla="*/ 2147483647 w 1430"/>
              <a:gd name="T57" fmla="*/ 2147483647 h 63"/>
              <a:gd name="T58" fmla="*/ 2147483647 w 1430"/>
              <a:gd name="T59" fmla="*/ 2147483647 h 63"/>
              <a:gd name="T60" fmla="*/ 2147483647 w 1430"/>
              <a:gd name="T61" fmla="*/ 2147483647 h 63"/>
              <a:gd name="T62" fmla="*/ 2147483647 w 1430"/>
              <a:gd name="T63" fmla="*/ 2147483647 h 63"/>
              <a:gd name="T64" fmla="*/ 2147483647 w 1430"/>
              <a:gd name="T65" fmla="*/ 2147483647 h 63"/>
              <a:gd name="T66" fmla="*/ 2147483647 w 1430"/>
              <a:gd name="T67" fmla="*/ 2147483647 h 63"/>
              <a:gd name="T68" fmla="*/ 2147483647 w 1430"/>
              <a:gd name="T69" fmla="*/ 2147483647 h 63"/>
              <a:gd name="T70" fmla="*/ 2147483647 w 1430"/>
              <a:gd name="T71" fmla="*/ 2147483647 h 63"/>
              <a:gd name="T72" fmla="*/ 2147483647 w 1430"/>
              <a:gd name="T73" fmla="*/ 2147483647 h 63"/>
              <a:gd name="T74" fmla="*/ 2147483647 w 1430"/>
              <a:gd name="T75" fmla="*/ 2147483647 h 63"/>
              <a:gd name="T76" fmla="*/ 2147483647 w 1430"/>
              <a:gd name="T77" fmla="*/ 2147483647 h 63"/>
              <a:gd name="T78" fmla="*/ 2147483647 w 1430"/>
              <a:gd name="T79" fmla="*/ 2147483647 h 63"/>
              <a:gd name="T80" fmla="*/ 2147483647 w 1430"/>
              <a:gd name="T81" fmla="*/ 2147483647 h 63"/>
              <a:gd name="T82" fmla="*/ 2147483647 w 1430"/>
              <a:gd name="T83" fmla="*/ 2147483647 h 63"/>
              <a:gd name="T84" fmla="*/ 2147483647 w 1430"/>
              <a:gd name="T85" fmla="*/ 2147483647 h 63"/>
              <a:gd name="T86" fmla="*/ 2147483647 w 1430"/>
              <a:gd name="T87" fmla="*/ 2147483647 h 63"/>
              <a:gd name="T88" fmla="*/ 2147483647 w 1430"/>
              <a:gd name="T89" fmla="*/ 2147483647 h 63"/>
              <a:gd name="T90" fmla="*/ 2147483647 w 1430"/>
              <a:gd name="T91" fmla="*/ 2147483647 h 63"/>
              <a:gd name="T92" fmla="*/ 2147483647 w 1430"/>
              <a:gd name="T93" fmla="*/ 2147483647 h 63"/>
              <a:gd name="T94" fmla="*/ 2147483647 w 1430"/>
              <a:gd name="T95" fmla="*/ 2147483647 h 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30" h="63">
                <a:moveTo>
                  <a:pt x="0" y="6"/>
                </a:moveTo>
                <a:lnTo>
                  <a:pt x="6" y="12"/>
                </a:lnTo>
                <a:lnTo>
                  <a:pt x="9" y="13"/>
                </a:lnTo>
                <a:lnTo>
                  <a:pt x="11" y="15"/>
                </a:lnTo>
                <a:lnTo>
                  <a:pt x="13" y="15"/>
                </a:lnTo>
                <a:lnTo>
                  <a:pt x="51" y="17"/>
                </a:lnTo>
                <a:lnTo>
                  <a:pt x="127" y="17"/>
                </a:lnTo>
                <a:lnTo>
                  <a:pt x="154" y="15"/>
                </a:lnTo>
                <a:lnTo>
                  <a:pt x="168" y="14"/>
                </a:lnTo>
                <a:lnTo>
                  <a:pt x="204" y="12"/>
                </a:lnTo>
                <a:lnTo>
                  <a:pt x="263" y="12"/>
                </a:lnTo>
                <a:lnTo>
                  <a:pt x="318" y="11"/>
                </a:lnTo>
                <a:lnTo>
                  <a:pt x="347" y="10"/>
                </a:lnTo>
                <a:lnTo>
                  <a:pt x="365" y="8"/>
                </a:lnTo>
                <a:lnTo>
                  <a:pt x="420" y="6"/>
                </a:lnTo>
                <a:lnTo>
                  <a:pt x="432" y="4"/>
                </a:lnTo>
                <a:lnTo>
                  <a:pt x="444" y="3"/>
                </a:lnTo>
                <a:lnTo>
                  <a:pt x="467" y="1"/>
                </a:lnTo>
                <a:lnTo>
                  <a:pt x="501" y="1"/>
                </a:lnTo>
                <a:lnTo>
                  <a:pt x="687" y="0"/>
                </a:lnTo>
                <a:lnTo>
                  <a:pt x="723" y="2"/>
                </a:lnTo>
                <a:lnTo>
                  <a:pt x="739" y="3"/>
                </a:lnTo>
                <a:lnTo>
                  <a:pt x="782" y="5"/>
                </a:lnTo>
                <a:lnTo>
                  <a:pt x="903" y="6"/>
                </a:lnTo>
                <a:lnTo>
                  <a:pt x="980" y="6"/>
                </a:lnTo>
                <a:lnTo>
                  <a:pt x="1020" y="7"/>
                </a:lnTo>
                <a:lnTo>
                  <a:pt x="1061" y="10"/>
                </a:lnTo>
                <a:lnTo>
                  <a:pt x="1094" y="11"/>
                </a:lnTo>
                <a:lnTo>
                  <a:pt x="1158" y="11"/>
                </a:lnTo>
                <a:lnTo>
                  <a:pt x="1289" y="11"/>
                </a:lnTo>
                <a:lnTo>
                  <a:pt x="1305" y="13"/>
                </a:lnTo>
                <a:lnTo>
                  <a:pt x="1312" y="14"/>
                </a:lnTo>
                <a:lnTo>
                  <a:pt x="1343" y="17"/>
                </a:lnTo>
                <a:lnTo>
                  <a:pt x="1352" y="18"/>
                </a:lnTo>
                <a:lnTo>
                  <a:pt x="1361" y="20"/>
                </a:lnTo>
                <a:lnTo>
                  <a:pt x="1368" y="21"/>
                </a:lnTo>
                <a:lnTo>
                  <a:pt x="1374" y="23"/>
                </a:lnTo>
                <a:lnTo>
                  <a:pt x="1379" y="25"/>
                </a:lnTo>
                <a:lnTo>
                  <a:pt x="1385" y="27"/>
                </a:lnTo>
                <a:lnTo>
                  <a:pt x="1398" y="30"/>
                </a:lnTo>
                <a:lnTo>
                  <a:pt x="1404" y="32"/>
                </a:lnTo>
                <a:lnTo>
                  <a:pt x="1408" y="34"/>
                </a:lnTo>
                <a:lnTo>
                  <a:pt x="1411" y="36"/>
                </a:lnTo>
                <a:lnTo>
                  <a:pt x="1413" y="38"/>
                </a:lnTo>
                <a:lnTo>
                  <a:pt x="1415" y="40"/>
                </a:lnTo>
                <a:lnTo>
                  <a:pt x="1416" y="41"/>
                </a:lnTo>
                <a:lnTo>
                  <a:pt x="1418" y="45"/>
                </a:lnTo>
                <a:lnTo>
                  <a:pt x="1429"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1027" name="SMARTPenAnnotation90"/>
          <p:cNvSpPr>
            <a:spLocks/>
          </p:cNvSpPr>
          <p:nvPr/>
        </p:nvSpPr>
        <p:spPr bwMode="auto">
          <a:xfrm>
            <a:off x="4419600" y="5076825"/>
            <a:ext cx="1323975" cy="68263"/>
          </a:xfrm>
          <a:custGeom>
            <a:avLst/>
            <a:gdLst>
              <a:gd name="T0" fmla="*/ 0 w 834"/>
              <a:gd name="T1" fmla="*/ 2147483647 h 43"/>
              <a:gd name="T2" fmla="*/ 2147483647 w 834"/>
              <a:gd name="T3" fmla="*/ 2147483647 h 43"/>
              <a:gd name="T4" fmla="*/ 2147483647 w 834"/>
              <a:gd name="T5" fmla="*/ 2147483647 h 43"/>
              <a:gd name="T6" fmla="*/ 2147483647 w 834"/>
              <a:gd name="T7" fmla="*/ 2147483647 h 43"/>
              <a:gd name="T8" fmla="*/ 2147483647 w 834"/>
              <a:gd name="T9" fmla="*/ 2147483647 h 43"/>
              <a:gd name="T10" fmla="*/ 2147483647 w 834"/>
              <a:gd name="T11" fmla="*/ 2147483647 h 43"/>
              <a:gd name="T12" fmla="*/ 2147483647 w 834"/>
              <a:gd name="T13" fmla="*/ 2147483647 h 43"/>
              <a:gd name="T14" fmla="*/ 2147483647 w 834"/>
              <a:gd name="T15" fmla="*/ 2147483647 h 43"/>
              <a:gd name="T16" fmla="*/ 2147483647 w 834"/>
              <a:gd name="T17" fmla="*/ 2147483647 h 43"/>
              <a:gd name="T18" fmla="*/ 2147483647 w 834"/>
              <a:gd name="T19" fmla="*/ 2147483647 h 43"/>
              <a:gd name="T20" fmla="*/ 2147483647 w 834"/>
              <a:gd name="T21" fmla="*/ 2147483647 h 43"/>
              <a:gd name="T22" fmla="*/ 2147483647 w 834"/>
              <a:gd name="T23" fmla="*/ 2147483647 h 43"/>
              <a:gd name="T24" fmla="*/ 2147483647 w 834"/>
              <a:gd name="T25" fmla="*/ 2147483647 h 43"/>
              <a:gd name="T26" fmla="*/ 2147483647 w 834"/>
              <a:gd name="T27" fmla="*/ 2147483647 h 43"/>
              <a:gd name="T28" fmla="*/ 2147483647 w 834"/>
              <a:gd name="T29" fmla="*/ 2147483647 h 43"/>
              <a:gd name="T30" fmla="*/ 2147483647 w 834"/>
              <a:gd name="T31" fmla="*/ 2147483647 h 43"/>
              <a:gd name="T32" fmla="*/ 2147483647 w 834"/>
              <a:gd name="T33" fmla="*/ 2147483647 h 43"/>
              <a:gd name="T34" fmla="*/ 2147483647 w 834"/>
              <a:gd name="T35" fmla="*/ 2147483647 h 43"/>
              <a:gd name="T36" fmla="*/ 2147483647 w 834"/>
              <a:gd name="T37" fmla="*/ 2147483647 h 43"/>
              <a:gd name="T38" fmla="*/ 2147483647 w 834"/>
              <a:gd name="T39" fmla="*/ 2147483647 h 43"/>
              <a:gd name="T40" fmla="*/ 2147483647 w 834"/>
              <a:gd name="T41" fmla="*/ 2147483647 h 43"/>
              <a:gd name="T42" fmla="*/ 2147483647 w 834"/>
              <a:gd name="T43" fmla="*/ 2147483647 h 43"/>
              <a:gd name="T44" fmla="*/ 2147483647 w 834"/>
              <a:gd name="T45" fmla="*/ 2147483647 h 43"/>
              <a:gd name="T46" fmla="*/ 2147483647 w 834"/>
              <a:gd name="T47" fmla="*/ 2147483647 h 43"/>
              <a:gd name="T48" fmla="*/ 2147483647 w 834"/>
              <a:gd name="T49" fmla="*/ 2147483647 h 43"/>
              <a:gd name="T50" fmla="*/ 2147483647 w 834"/>
              <a:gd name="T51" fmla="*/ 2147483647 h 43"/>
              <a:gd name="T52" fmla="*/ 2147483647 w 834"/>
              <a:gd name="T53" fmla="*/ 2147483647 h 43"/>
              <a:gd name="T54" fmla="*/ 2147483647 w 834"/>
              <a:gd name="T55" fmla="*/ 2147483647 h 43"/>
              <a:gd name="T56" fmla="*/ 2147483647 w 834"/>
              <a:gd name="T57" fmla="*/ 2147483647 h 43"/>
              <a:gd name="T58" fmla="*/ 2147483647 w 834"/>
              <a:gd name="T59" fmla="*/ 0 h 43"/>
              <a:gd name="T60" fmla="*/ 2147483647 w 834"/>
              <a:gd name="T61" fmla="*/ 0 h 43"/>
              <a:gd name="T62" fmla="*/ 2147483647 w 834"/>
              <a:gd name="T63" fmla="*/ 0 h 43"/>
              <a:gd name="T64" fmla="*/ 2147483647 w 834"/>
              <a:gd name="T65" fmla="*/ 2147483647 h 43"/>
              <a:gd name="T66" fmla="*/ 2147483647 w 834"/>
              <a:gd name="T67" fmla="*/ 2147483647 h 43"/>
              <a:gd name="T68" fmla="*/ 2147483647 w 834"/>
              <a:gd name="T69" fmla="*/ 2147483647 h 43"/>
              <a:gd name="T70" fmla="*/ 2147483647 w 834"/>
              <a:gd name="T71" fmla="*/ 2147483647 h 43"/>
              <a:gd name="T72" fmla="*/ 2147483647 w 834"/>
              <a:gd name="T73" fmla="*/ 2147483647 h 43"/>
              <a:gd name="T74" fmla="*/ 2147483647 w 834"/>
              <a:gd name="T75" fmla="*/ 2147483647 h 43"/>
              <a:gd name="T76" fmla="*/ 2147483647 w 834"/>
              <a:gd name="T77" fmla="*/ 2147483647 h 43"/>
              <a:gd name="T78" fmla="*/ 2147483647 w 834"/>
              <a:gd name="T79" fmla="*/ 2147483647 h 43"/>
              <a:gd name="T80" fmla="*/ 2147483647 w 834"/>
              <a:gd name="T81" fmla="*/ 2147483647 h 43"/>
              <a:gd name="T82" fmla="*/ 2147483647 w 834"/>
              <a:gd name="T83" fmla="*/ 2147483647 h 43"/>
              <a:gd name="T84" fmla="*/ 2147483647 w 834"/>
              <a:gd name="T85" fmla="*/ 2147483647 h 43"/>
              <a:gd name="T86" fmla="*/ 2147483647 w 834"/>
              <a:gd name="T87" fmla="*/ 2147483647 h 43"/>
              <a:gd name="T88" fmla="*/ 2147483647 w 834"/>
              <a:gd name="T89" fmla="*/ 2147483647 h 43"/>
              <a:gd name="T90" fmla="*/ 2147483647 w 834"/>
              <a:gd name="T91" fmla="*/ 2147483647 h 43"/>
              <a:gd name="T92" fmla="*/ 2147483647 w 834"/>
              <a:gd name="T93" fmla="*/ 2147483647 h 43"/>
              <a:gd name="T94" fmla="*/ 2147483647 w 834"/>
              <a:gd name="T95" fmla="*/ 2147483647 h 43"/>
              <a:gd name="T96" fmla="*/ 2147483647 w 834"/>
              <a:gd name="T97" fmla="*/ 2147483647 h 43"/>
              <a:gd name="T98" fmla="*/ 2147483647 w 834"/>
              <a:gd name="T99" fmla="*/ 2147483647 h 43"/>
              <a:gd name="T100" fmla="*/ 2147483647 w 834"/>
              <a:gd name="T101" fmla="*/ 2147483647 h 43"/>
              <a:gd name="T102" fmla="*/ 2147483647 w 834"/>
              <a:gd name="T103" fmla="*/ 2147483647 h 43"/>
              <a:gd name="T104" fmla="*/ 2147483647 w 834"/>
              <a:gd name="T105" fmla="*/ 2147483647 h 43"/>
              <a:gd name="T106" fmla="*/ 2147483647 w 834"/>
              <a:gd name="T107" fmla="*/ 2147483647 h 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4" h="43">
                <a:moveTo>
                  <a:pt x="0" y="3"/>
                </a:moveTo>
                <a:lnTo>
                  <a:pt x="33" y="3"/>
                </a:lnTo>
                <a:lnTo>
                  <a:pt x="38" y="3"/>
                </a:lnTo>
                <a:lnTo>
                  <a:pt x="43" y="4"/>
                </a:lnTo>
                <a:lnTo>
                  <a:pt x="50" y="6"/>
                </a:lnTo>
                <a:lnTo>
                  <a:pt x="56" y="6"/>
                </a:lnTo>
                <a:lnTo>
                  <a:pt x="67" y="7"/>
                </a:lnTo>
                <a:lnTo>
                  <a:pt x="74" y="9"/>
                </a:lnTo>
                <a:lnTo>
                  <a:pt x="82" y="11"/>
                </a:lnTo>
                <a:lnTo>
                  <a:pt x="91" y="14"/>
                </a:lnTo>
                <a:lnTo>
                  <a:pt x="98" y="16"/>
                </a:lnTo>
                <a:lnTo>
                  <a:pt x="105" y="17"/>
                </a:lnTo>
                <a:lnTo>
                  <a:pt x="111" y="18"/>
                </a:lnTo>
                <a:lnTo>
                  <a:pt x="130" y="19"/>
                </a:lnTo>
                <a:lnTo>
                  <a:pt x="169" y="19"/>
                </a:lnTo>
                <a:lnTo>
                  <a:pt x="202" y="19"/>
                </a:lnTo>
                <a:lnTo>
                  <a:pt x="212" y="19"/>
                </a:lnTo>
                <a:lnTo>
                  <a:pt x="222" y="18"/>
                </a:lnTo>
                <a:lnTo>
                  <a:pt x="230" y="17"/>
                </a:lnTo>
                <a:lnTo>
                  <a:pt x="242" y="16"/>
                </a:lnTo>
                <a:lnTo>
                  <a:pt x="255" y="15"/>
                </a:lnTo>
                <a:lnTo>
                  <a:pt x="294" y="14"/>
                </a:lnTo>
                <a:lnTo>
                  <a:pt x="315" y="13"/>
                </a:lnTo>
                <a:lnTo>
                  <a:pt x="325" y="12"/>
                </a:lnTo>
                <a:lnTo>
                  <a:pt x="335" y="11"/>
                </a:lnTo>
                <a:lnTo>
                  <a:pt x="373" y="8"/>
                </a:lnTo>
                <a:lnTo>
                  <a:pt x="397" y="6"/>
                </a:lnTo>
                <a:lnTo>
                  <a:pt x="420" y="5"/>
                </a:lnTo>
                <a:lnTo>
                  <a:pt x="485" y="3"/>
                </a:lnTo>
                <a:lnTo>
                  <a:pt x="527" y="0"/>
                </a:lnTo>
                <a:lnTo>
                  <a:pt x="547" y="0"/>
                </a:lnTo>
                <a:lnTo>
                  <a:pt x="568" y="0"/>
                </a:lnTo>
                <a:lnTo>
                  <a:pt x="607" y="1"/>
                </a:lnTo>
                <a:lnTo>
                  <a:pt x="648" y="2"/>
                </a:lnTo>
                <a:lnTo>
                  <a:pt x="668" y="2"/>
                </a:lnTo>
                <a:lnTo>
                  <a:pt x="677" y="3"/>
                </a:lnTo>
                <a:lnTo>
                  <a:pt x="687" y="4"/>
                </a:lnTo>
                <a:lnTo>
                  <a:pt x="696" y="6"/>
                </a:lnTo>
                <a:lnTo>
                  <a:pt x="705" y="6"/>
                </a:lnTo>
                <a:lnTo>
                  <a:pt x="721" y="7"/>
                </a:lnTo>
                <a:lnTo>
                  <a:pt x="731" y="9"/>
                </a:lnTo>
                <a:lnTo>
                  <a:pt x="742" y="11"/>
                </a:lnTo>
                <a:lnTo>
                  <a:pt x="764" y="16"/>
                </a:lnTo>
                <a:lnTo>
                  <a:pt x="785" y="21"/>
                </a:lnTo>
                <a:lnTo>
                  <a:pt x="792" y="23"/>
                </a:lnTo>
                <a:lnTo>
                  <a:pt x="797" y="25"/>
                </a:lnTo>
                <a:lnTo>
                  <a:pt x="806" y="29"/>
                </a:lnTo>
                <a:lnTo>
                  <a:pt x="814" y="33"/>
                </a:lnTo>
                <a:lnTo>
                  <a:pt x="817" y="34"/>
                </a:lnTo>
                <a:lnTo>
                  <a:pt x="820" y="36"/>
                </a:lnTo>
                <a:lnTo>
                  <a:pt x="822" y="38"/>
                </a:lnTo>
                <a:lnTo>
                  <a:pt x="825" y="39"/>
                </a:lnTo>
                <a:lnTo>
                  <a:pt x="827" y="40"/>
                </a:lnTo>
                <a:lnTo>
                  <a:pt x="833" y="4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1028" name="SMARTPenAnnotation91"/>
          <p:cNvSpPr>
            <a:spLocks/>
          </p:cNvSpPr>
          <p:nvPr/>
        </p:nvSpPr>
        <p:spPr bwMode="auto">
          <a:xfrm>
            <a:off x="1108075" y="5491163"/>
            <a:ext cx="974725" cy="46037"/>
          </a:xfrm>
          <a:custGeom>
            <a:avLst/>
            <a:gdLst>
              <a:gd name="T0" fmla="*/ 0 w 614"/>
              <a:gd name="T1" fmla="*/ 0 h 29"/>
              <a:gd name="T2" fmla="*/ 2147483647 w 614"/>
              <a:gd name="T3" fmla="*/ 2147483647 h 29"/>
              <a:gd name="T4" fmla="*/ 2147483647 w 614"/>
              <a:gd name="T5" fmla="*/ 2147483647 h 29"/>
              <a:gd name="T6" fmla="*/ 2147483647 w 614"/>
              <a:gd name="T7" fmla="*/ 2147483647 h 29"/>
              <a:gd name="T8" fmla="*/ 2147483647 w 614"/>
              <a:gd name="T9" fmla="*/ 2147483647 h 29"/>
              <a:gd name="T10" fmla="*/ 2147483647 w 614"/>
              <a:gd name="T11" fmla="*/ 2147483647 h 29"/>
              <a:gd name="T12" fmla="*/ 2147483647 w 614"/>
              <a:gd name="T13" fmla="*/ 2147483647 h 29"/>
              <a:gd name="T14" fmla="*/ 2147483647 w 614"/>
              <a:gd name="T15" fmla="*/ 2147483647 h 29"/>
              <a:gd name="T16" fmla="*/ 2147483647 w 614"/>
              <a:gd name="T17" fmla="*/ 2147483647 h 29"/>
              <a:gd name="T18" fmla="*/ 2147483647 w 614"/>
              <a:gd name="T19" fmla="*/ 2147483647 h 29"/>
              <a:gd name="T20" fmla="*/ 2147483647 w 614"/>
              <a:gd name="T21" fmla="*/ 2147483647 h 29"/>
              <a:gd name="T22" fmla="*/ 2147483647 w 614"/>
              <a:gd name="T23" fmla="*/ 2147483647 h 29"/>
              <a:gd name="T24" fmla="*/ 2147483647 w 614"/>
              <a:gd name="T25" fmla="*/ 2147483647 h 29"/>
              <a:gd name="T26" fmla="*/ 2147483647 w 614"/>
              <a:gd name="T27" fmla="*/ 2147483647 h 29"/>
              <a:gd name="T28" fmla="*/ 2147483647 w 614"/>
              <a:gd name="T29" fmla="*/ 2147483647 h 29"/>
              <a:gd name="T30" fmla="*/ 2147483647 w 614"/>
              <a:gd name="T31" fmla="*/ 2147483647 h 29"/>
              <a:gd name="T32" fmla="*/ 2147483647 w 614"/>
              <a:gd name="T33" fmla="*/ 2147483647 h 29"/>
              <a:gd name="T34" fmla="*/ 2147483647 w 614"/>
              <a:gd name="T35" fmla="*/ 2147483647 h 29"/>
              <a:gd name="T36" fmla="*/ 2147483647 w 614"/>
              <a:gd name="T37" fmla="*/ 2147483647 h 29"/>
              <a:gd name="T38" fmla="*/ 2147483647 w 614"/>
              <a:gd name="T39" fmla="*/ 2147483647 h 29"/>
              <a:gd name="T40" fmla="*/ 2147483647 w 614"/>
              <a:gd name="T41" fmla="*/ 2147483647 h 29"/>
              <a:gd name="T42" fmla="*/ 2147483647 w 614"/>
              <a:gd name="T43" fmla="*/ 2147483647 h 29"/>
              <a:gd name="T44" fmla="*/ 2147483647 w 614"/>
              <a:gd name="T45" fmla="*/ 2147483647 h 29"/>
              <a:gd name="T46" fmla="*/ 2147483647 w 614"/>
              <a:gd name="T47" fmla="*/ 2147483647 h 29"/>
              <a:gd name="T48" fmla="*/ 2147483647 w 614"/>
              <a:gd name="T49" fmla="*/ 2147483647 h 29"/>
              <a:gd name="T50" fmla="*/ 2147483647 w 614"/>
              <a:gd name="T51" fmla="*/ 2147483647 h 29"/>
              <a:gd name="T52" fmla="*/ 2147483647 w 614"/>
              <a:gd name="T53" fmla="*/ 2147483647 h 29"/>
              <a:gd name="T54" fmla="*/ 2147483647 w 614"/>
              <a:gd name="T55" fmla="*/ 2147483647 h 29"/>
              <a:gd name="T56" fmla="*/ 2147483647 w 614"/>
              <a:gd name="T57" fmla="*/ 2147483647 h 29"/>
              <a:gd name="T58" fmla="*/ 2147483647 w 614"/>
              <a:gd name="T59" fmla="*/ 2147483647 h 29"/>
              <a:gd name="T60" fmla="*/ 2147483647 w 614"/>
              <a:gd name="T61" fmla="*/ 2147483647 h 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14" h="29">
                <a:moveTo>
                  <a:pt x="0" y="0"/>
                </a:moveTo>
                <a:lnTo>
                  <a:pt x="2" y="6"/>
                </a:lnTo>
                <a:lnTo>
                  <a:pt x="4" y="8"/>
                </a:lnTo>
                <a:lnTo>
                  <a:pt x="6" y="9"/>
                </a:lnTo>
                <a:lnTo>
                  <a:pt x="7" y="10"/>
                </a:lnTo>
                <a:lnTo>
                  <a:pt x="9" y="11"/>
                </a:lnTo>
                <a:lnTo>
                  <a:pt x="11" y="13"/>
                </a:lnTo>
                <a:lnTo>
                  <a:pt x="13" y="14"/>
                </a:lnTo>
                <a:lnTo>
                  <a:pt x="16" y="15"/>
                </a:lnTo>
                <a:lnTo>
                  <a:pt x="21" y="16"/>
                </a:lnTo>
                <a:lnTo>
                  <a:pt x="32" y="17"/>
                </a:lnTo>
                <a:lnTo>
                  <a:pt x="51" y="17"/>
                </a:lnTo>
                <a:lnTo>
                  <a:pt x="121" y="17"/>
                </a:lnTo>
                <a:lnTo>
                  <a:pt x="132" y="17"/>
                </a:lnTo>
                <a:lnTo>
                  <a:pt x="142" y="16"/>
                </a:lnTo>
                <a:lnTo>
                  <a:pt x="150" y="14"/>
                </a:lnTo>
                <a:lnTo>
                  <a:pt x="161" y="13"/>
                </a:lnTo>
                <a:lnTo>
                  <a:pt x="174" y="13"/>
                </a:lnTo>
                <a:lnTo>
                  <a:pt x="210" y="12"/>
                </a:lnTo>
                <a:lnTo>
                  <a:pt x="304" y="12"/>
                </a:lnTo>
                <a:lnTo>
                  <a:pt x="372" y="15"/>
                </a:lnTo>
                <a:lnTo>
                  <a:pt x="393" y="16"/>
                </a:lnTo>
                <a:lnTo>
                  <a:pt x="409" y="18"/>
                </a:lnTo>
                <a:lnTo>
                  <a:pt x="423" y="19"/>
                </a:lnTo>
                <a:lnTo>
                  <a:pt x="463" y="23"/>
                </a:lnTo>
                <a:lnTo>
                  <a:pt x="504" y="26"/>
                </a:lnTo>
                <a:lnTo>
                  <a:pt x="529" y="27"/>
                </a:lnTo>
                <a:lnTo>
                  <a:pt x="546" y="28"/>
                </a:lnTo>
                <a:lnTo>
                  <a:pt x="562" y="28"/>
                </a:lnTo>
                <a:lnTo>
                  <a:pt x="571" y="27"/>
                </a:lnTo>
                <a:lnTo>
                  <a:pt x="613"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1029" name="SMARTPenAnnotation92"/>
          <p:cNvSpPr>
            <a:spLocks/>
          </p:cNvSpPr>
          <p:nvPr/>
        </p:nvSpPr>
        <p:spPr bwMode="auto">
          <a:xfrm>
            <a:off x="4268788" y="5562600"/>
            <a:ext cx="1679575" cy="144463"/>
          </a:xfrm>
          <a:custGeom>
            <a:avLst/>
            <a:gdLst>
              <a:gd name="T0" fmla="*/ 0 w 1058"/>
              <a:gd name="T1" fmla="*/ 2147483647 h 91"/>
              <a:gd name="T2" fmla="*/ 2147483647 w 1058"/>
              <a:gd name="T3" fmla="*/ 2147483647 h 91"/>
              <a:gd name="T4" fmla="*/ 2147483647 w 1058"/>
              <a:gd name="T5" fmla="*/ 2147483647 h 91"/>
              <a:gd name="T6" fmla="*/ 2147483647 w 1058"/>
              <a:gd name="T7" fmla="*/ 2147483647 h 91"/>
              <a:gd name="T8" fmla="*/ 2147483647 w 1058"/>
              <a:gd name="T9" fmla="*/ 2147483647 h 91"/>
              <a:gd name="T10" fmla="*/ 2147483647 w 1058"/>
              <a:gd name="T11" fmla="*/ 2147483647 h 91"/>
              <a:gd name="T12" fmla="*/ 2147483647 w 1058"/>
              <a:gd name="T13" fmla="*/ 2147483647 h 91"/>
              <a:gd name="T14" fmla="*/ 2147483647 w 1058"/>
              <a:gd name="T15" fmla="*/ 2147483647 h 91"/>
              <a:gd name="T16" fmla="*/ 2147483647 w 1058"/>
              <a:gd name="T17" fmla="*/ 2147483647 h 91"/>
              <a:gd name="T18" fmla="*/ 2147483647 w 1058"/>
              <a:gd name="T19" fmla="*/ 2147483647 h 91"/>
              <a:gd name="T20" fmla="*/ 2147483647 w 1058"/>
              <a:gd name="T21" fmla="*/ 2147483647 h 91"/>
              <a:gd name="T22" fmla="*/ 2147483647 w 1058"/>
              <a:gd name="T23" fmla="*/ 2147483647 h 91"/>
              <a:gd name="T24" fmla="*/ 2147483647 w 1058"/>
              <a:gd name="T25" fmla="*/ 2147483647 h 91"/>
              <a:gd name="T26" fmla="*/ 2147483647 w 1058"/>
              <a:gd name="T27" fmla="*/ 2147483647 h 91"/>
              <a:gd name="T28" fmla="*/ 2147483647 w 1058"/>
              <a:gd name="T29" fmla="*/ 2147483647 h 91"/>
              <a:gd name="T30" fmla="*/ 2147483647 w 1058"/>
              <a:gd name="T31" fmla="*/ 2147483647 h 91"/>
              <a:gd name="T32" fmla="*/ 2147483647 w 1058"/>
              <a:gd name="T33" fmla="*/ 2147483647 h 91"/>
              <a:gd name="T34" fmla="*/ 2147483647 w 1058"/>
              <a:gd name="T35" fmla="*/ 2147483647 h 91"/>
              <a:gd name="T36" fmla="*/ 2147483647 w 1058"/>
              <a:gd name="T37" fmla="*/ 2147483647 h 91"/>
              <a:gd name="T38" fmla="*/ 2147483647 w 1058"/>
              <a:gd name="T39" fmla="*/ 2147483647 h 91"/>
              <a:gd name="T40" fmla="*/ 2147483647 w 1058"/>
              <a:gd name="T41" fmla="*/ 0 h 91"/>
              <a:gd name="T42" fmla="*/ 2147483647 w 1058"/>
              <a:gd name="T43" fmla="*/ 2147483647 h 91"/>
              <a:gd name="T44" fmla="*/ 2147483647 w 1058"/>
              <a:gd name="T45" fmla="*/ 2147483647 h 91"/>
              <a:gd name="T46" fmla="*/ 2147483647 w 1058"/>
              <a:gd name="T47" fmla="*/ 2147483647 h 91"/>
              <a:gd name="T48" fmla="*/ 2147483647 w 1058"/>
              <a:gd name="T49" fmla="*/ 2147483647 h 91"/>
              <a:gd name="T50" fmla="*/ 2147483647 w 1058"/>
              <a:gd name="T51" fmla="*/ 2147483647 h 91"/>
              <a:gd name="T52" fmla="*/ 2147483647 w 1058"/>
              <a:gd name="T53" fmla="*/ 2147483647 h 91"/>
              <a:gd name="T54" fmla="*/ 2147483647 w 1058"/>
              <a:gd name="T55" fmla="*/ 2147483647 h 91"/>
              <a:gd name="T56" fmla="*/ 2147483647 w 1058"/>
              <a:gd name="T57" fmla="*/ 2147483647 h 91"/>
              <a:gd name="T58" fmla="*/ 2147483647 w 1058"/>
              <a:gd name="T59" fmla="*/ 2147483647 h 91"/>
              <a:gd name="T60" fmla="*/ 2147483647 w 1058"/>
              <a:gd name="T61" fmla="*/ 2147483647 h 91"/>
              <a:gd name="T62" fmla="*/ 2147483647 w 1058"/>
              <a:gd name="T63" fmla="*/ 2147483647 h 91"/>
              <a:gd name="T64" fmla="*/ 2147483647 w 1058"/>
              <a:gd name="T65" fmla="*/ 2147483647 h 91"/>
              <a:gd name="T66" fmla="*/ 2147483647 w 1058"/>
              <a:gd name="T67" fmla="*/ 2147483647 h 91"/>
              <a:gd name="T68" fmla="*/ 2147483647 w 1058"/>
              <a:gd name="T69" fmla="*/ 2147483647 h 91"/>
              <a:gd name="T70" fmla="*/ 2147483647 w 1058"/>
              <a:gd name="T71" fmla="*/ 2147483647 h 91"/>
              <a:gd name="T72" fmla="*/ 2147483647 w 1058"/>
              <a:gd name="T73" fmla="*/ 2147483647 h 91"/>
              <a:gd name="T74" fmla="*/ 2147483647 w 1058"/>
              <a:gd name="T75" fmla="*/ 2147483647 h 91"/>
              <a:gd name="T76" fmla="*/ 2147483647 w 1058"/>
              <a:gd name="T77" fmla="*/ 2147483647 h 91"/>
              <a:gd name="T78" fmla="*/ 2147483647 w 1058"/>
              <a:gd name="T79" fmla="*/ 2147483647 h 91"/>
              <a:gd name="T80" fmla="*/ 2147483647 w 1058"/>
              <a:gd name="T81" fmla="*/ 2147483647 h 91"/>
              <a:gd name="T82" fmla="*/ 2147483647 w 1058"/>
              <a:gd name="T83" fmla="*/ 2147483647 h 91"/>
              <a:gd name="T84" fmla="*/ 2147483647 w 1058"/>
              <a:gd name="T85" fmla="*/ 2147483647 h 91"/>
              <a:gd name="T86" fmla="*/ 2147483647 w 1058"/>
              <a:gd name="T87" fmla="*/ 2147483647 h 91"/>
              <a:gd name="T88" fmla="*/ 2147483647 w 1058"/>
              <a:gd name="T89" fmla="*/ 2147483647 h 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58" h="91">
                <a:moveTo>
                  <a:pt x="0" y="29"/>
                </a:moveTo>
                <a:lnTo>
                  <a:pt x="9" y="26"/>
                </a:lnTo>
                <a:lnTo>
                  <a:pt x="20" y="23"/>
                </a:lnTo>
                <a:lnTo>
                  <a:pt x="27" y="20"/>
                </a:lnTo>
                <a:lnTo>
                  <a:pt x="40" y="18"/>
                </a:lnTo>
                <a:lnTo>
                  <a:pt x="58" y="16"/>
                </a:lnTo>
                <a:lnTo>
                  <a:pt x="68" y="15"/>
                </a:lnTo>
                <a:lnTo>
                  <a:pt x="78" y="13"/>
                </a:lnTo>
                <a:lnTo>
                  <a:pt x="87" y="11"/>
                </a:lnTo>
                <a:lnTo>
                  <a:pt x="95" y="9"/>
                </a:lnTo>
                <a:lnTo>
                  <a:pt x="121" y="8"/>
                </a:lnTo>
                <a:lnTo>
                  <a:pt x="151" y="7"/>
                </a:lnTo>
                <a:lnTo>
                  <a:pt x="174" y="9"/>
                </a:lnTo>
                <a:lnTo>
                  <a:pt x="197" y="9"/>
                </a:lnTo>
                <a:lnTo>
                  <a:pt x="220" y="7"/>
                </a:lnTo>
                <a:lnTo>
                  <a:pt x="245" y="7"/>
                </a:lnTo>
                <a:lnTo>
                  <a:pt x="280" y="6"/>
                </a:lnTo>
                <a:lnTo>
                  <a:pt x="305" y="4"/>
                </a:lnTo>
                <a:lnTo>
                  <a:pt x="331" y="2"/>
                </a:lnTo>
                <a:lnTo>
                  <a:pt x="359" y="1"/>
                </a:lnTo>
                <a:lnTo>
                  <a:pt x="577" y="0"/>
                </a:lnTo>
                <a:lnTo>
                  <a:pt x="594" y="1"/>
                </a:lnTo>
                <a:lnTo>
                  <a:pt x="626" y="3"/>
                </a:lnTo>
                <a:lnTo>
                  <a:pt x="657" y="6"/>
                </a:lnTo>
                <a:lnTo>
                  <a:pt x="672" y="8"/>
                </a:lnTo>
                <a:lnTo>
                  <a:pt x="703" y="10"/>
                </a:lnTo>
                <a:lnTo>
                  <a:pt x="733" y="12"/>
                </a:lnTo>
                <a:lnTo>
                  <a:pt x="763" y="14"/>
                </a:lnTo>
                <a:lnTo>
                  <a:pt x="777" y="17"/>
                </a:lnTo>
                <a:lnTo>
                  <a:pt x="791" y="19"/>
                </a:lnTo>
                <a:lnTo>
                  <a:pt x="805" y="22"/>
                </a:lnTo>
                <a:lnTo>
                  <a:pt x="818" y="25"/>
                </a:lnTo>
                <a:lnTo>
                  <a:pt x="916" y="42"/>
                </a:lnTo>
                <a:lnTo>
                  <a:pt x="927" y="44"/>
                </a:lnTo>
                <a:lnTo>
                  <a:pt x="937" y="47"/>
                </a:lnTo>
                <a:lnTo>
                  <a:pt x="947" y="50"/>
                </a:lnTo>
                <a:lnTo>
                  <a:pt x="965" y="55"/>
                </a:lnTo>
                <a:lnTo>
                  <a:pt x="973" y="58"/>
                </a:lnTo>
                <a:lnTo>
                  <a:pt x="992" y="64"/>
                </a:lnTo>
                <a:lnTo>
                  <a:pt x="1003" y="67"/>
                </a:lnTo>
                <a:lnTo>
                  <a:pt x="1013" y="70"/>
                </a:lnTo>
                <a:lnTo>
                  <a:pt x="1032" y="78"/>
                </a:lnTo>
                <a:lnTo>
                  <a:pt x="1039" y="81"/>
                </a:lnTo>
                <a:lnTo>
                  <a:pt x="1045" y="83"/>
                </a:lnTo>
                <a:lnTo>
                  <a:pt x="1057" y="9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1030" name="SMARTPenAnnotation93"/>
          <p:cNvSpPr>
            <a:spLocks/>
          </p:cNvSpPr>
          <p:nvPr/>
        </p:nvSpPr>
        <p:spPr bwMode="auto">
          <a:xfrm>
            <a:off x="1009650" y="6037263"/>
            <a:ext cx="974725" cy="26987"/>
          </a:xfrm>
          <a:custGeom>
            <a:avLst/>
            <a:gdLst>
              <a:gd name="T0" fmla="*/ 0 w 614"/>
              <a:gd name="T1" fmla="*/ 2147483647 h 17"/>
              <a:gd name="T2" fmla="*/ 2147483647 w 614"/>
              <a:gd name="T3" fmla="*/ 2147483647 h 17"/>
              <a:gd name="T4" fmla="*/ 2147483647 w 614"/>
              <a:gd name="T5" fmla="*/ 2147483647 h 17"/>
              <a:gd name="T6" fmla="*/ 2147483647 w 614"/>
              <a:gd name="T7" fmla="*/ 2147483647 h 17"/>
              <a:gd name="T8" fmla="*/ 2147483647 w 614"/>
              <a:gd name="T9" fmla="*/ 2147483647 h 17"/>
              <a:gd name="T10" fmla="*/ 2147483647 w 614"/>
              <a:gd name="T11" fmla="*/ 2147483647 h 17"/>
              <a:gd name="T12" fmla="*/ 2147483647 w 614"/>
              <a:gd name="T13" fmla="*/ 2147483647 h 17"/>
              <a:gd name="T14" fmla="*/ 2147483647 w 614"/>
              <a:gd name="T15" fmla="*/ 0 h 17"/>
              <a:gd name="T16" fmla="*/ 2147483647 w 614"/>
              <a:gd name="T17" fmla="*/ 0 h 17"/>
              <a:gd name="T18" fmla="*/ 2147483647 w 614"/>
              <a:gd name="T19" fmla="*/ 0 h 17"/>
              <a:gd name="T20" fmla="*/ 2147483647 w 614"/>
              <a:gd name="T21" fmla="*/ 0 h 17"/>
              <a:gd name="T22" fmla="*/ 2147483647 w 614"/>
              <a:gd name="T23" fmla="*/ 2147483647 h 17"/>
              <a:gd name="T24" fmla="*/ 2147483647 w 614"/>
              <a:gd name="T25" fmla="*/ 2147483647 h 17"/>
              <a:gd name="T26" fmla="*/ 2147483647 w 614"/>
              <a:gd name="T27" fmla="*/ 2147483647 h 17"/>
              <a:gd name="T28" fmla="*/ 2147483647 w 614"/>
              <a:gd name="T29" fmla="*/ 2147483647 h 17"/>
              <a:gd name="T30" fmla="*/ 2147483647 w 614"/>
              <a:gd name="T31" fmla="*/ 2147483647 h 17"/>
              <a:gd name="T32" fmla="*/ 2147483647 w 614"/>
              <a:gd name="T33" fmla="*/ 2147483647 h 17"/>
              <a:gd name="T34" fmla="*/ 2147483647 w 614"/>
              <a:gd name="T35" fmla="*/ 2147483647 h 17"/>
              <a:gd name="T36" fmla="*/ 2147483647 w 614"/>
              <a:gd name="T37" fmla="*/ 2147483647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4" h="17">
                <a:moveTo>
                  <a:pt x="0" y="5"/>
                </a:moveTo>
                <a:lnTo>
                  <a:pt x="25" y="5"/>
                </a:lnTo>
                <a:lnTo>
                  <a:pt x="29" y="5"/>
                </a:lnTo>
                <a:lnTo>
                  <a:pt x="33" y="3"/>
                </a:lnTo>
                <a:lnTo>
                  <a:pt x="37" y="2"/>
                </a:lnTo>
                <a:lnTo>
                  <a:pt x="43" y="1"/>
                </a:lnTo>
                <a:lnTo>
                  <a:pt x="51" y="1"/>
                </a:lnTo>
                <a:lnTo>
                  <a:pt x="69" y="0"/>
                </a:lnTo>
                <a:lnTo>
                  <a:pt x="93" y="0"/>
                </a:lnTo>
                <a:lnTo>
                  <a:pt x="212" y="0"/>
                </a:lnTo>
                <a:lnTo>
                  <a:pt x="225" y="0"/>
                </a:lnTo>
                <a:lnTo>
                  <a:pt x="276" y="3"/>
                </a:lnTo>
                <a:lnTo>
                  <a:pt x="342" y="6"/>
                </a:lnTo>
                <a:lnTo>
                  <a:pt x="366" y="8"/>
                </a:lnTo>
                <a:lnTo>
                  <a:pt x="411" y="9"/>
                </a:lnTo>
                <a:lnTo>
                  <a:pt x="486" y="11"/>
                </a:lnTo>
                <a:lnTo>
                  <a:pt x="531" y="11"/>
                </a:lnTo>
                <a:lnTo>
                  <a:pt x="543" y="11"/>
                </a:lnTo>
                <a:lnTo>
                  <a:pt x="613" y="1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788490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3962400" y="274638"/>
            <a:ext cx="4724400" cy="5821362"/>
          </a:xfrm>
        </p:spPr>
        <p:txBody>
          <a:bodyPr/>
          <a:lstStyle/>
          <a:p>
            <a:pPr eaLnBrk="1" hangingPunct="1"/>
            <a:r>
              <a:rPr lang="en-US" altLang="en-US" smtClean="0"/>
              <a:t>Act V Scene IV</a:t>
            </a:r>
          </a:p>
        </p:txBody>
      </p:sp>
      <p:sp>
        <p:nvSpPr>
          <p:cNvPr id="172035" name="Rectangle 3"/>
          <p:cNvSpPr>
            <a:spLocks noGrp="1" noChangeArrowheads="1"/>
          </p:cNvSpPr>
          <p:nvPr>
            <p:ph type="body" idx="1"/>
          </p:nvPr>
        </p:nvSpPr>
        <p:spPr/>
        <p:txBody>
          <a:bodyPr/>
          <a:lstStyle/>
          <a:p>
            <a:pPr eaLnBrk="1" hangingPunct="1"/>
            <a:endParaRPr lang="en-US" altLang="en-US" smtClean="0"/>
          </a:p>
        </p:txBody>
      </p:sp>
      <p:pic>
        <p:nvPicPr>
          <p:cNvPr id="172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404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083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endParaRPr lang="en-US" altLang="en-US" smtClean="0"/>
          </a:p>
        </p:txBody>
      </p:sp>
      <p:sp>
        <p:nvSpPr>
          <p:cNvPr id="173059" name="Rectangle 3"/>
          <p:cNvSpPr>
            <a:spLocks noGrp="1" noChangeArrowheads="1"/>
          </p:cNvSpPr>
          <p:nvPr>
            <p:ph type="body" idx="1"/>
          </p:nvPr>
        </p:nvSpPr>
        <p:spPr>
          <a:xfrm>
            <a:off x="457200" y="4038600"/>
            <a:ext cx="8229600" cy="2087563"/>
          </a:xfrm>
        </p:spPr>
        <p:txBody>
          <a:bodyPr/>
          <a:lstStyle/>
          <a:p>
            <a:pPr eaLnBrk="1" hangingPunct="1">
              <a:lnSpc>
                <a:spcPct val="90000"/>
              </a:lnSpc>
            </a:pPr>
            <a:r>
              <a:rPr lang="en-US" altLang="en-US" sz="2800" smtClean="0"/>
              <a:t>The Scottish nobles gather near Birnam Wood.  Malcolm suggests each soldier cut a branch from a tree and carry it as camouflage so they cannot be detected until they get closer to the enemy.</a:t>
            </a:r>
          </a:p>
        </p:txBody>
      </p:sp>
      <p:pic>
        <p:nvPicPr>
          <p:cNvPr id="173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1" name="SMARTPenAnnotation103"/>
          <p:cNvSpPr>
            <a:spLocks/>
          </p:cNvSpPr>
          <p:nvPr/>
        </p:nvSpPr>
        <p:spPr bwMode="auto">
          <a:xfrm>
            <a:off x="1089025" y="4438650"/>
            <a:ext cx="2851150" cy="80963"/>
          </a:xfrm>
          <a:custGeom>
            <a:avLst/>
            <a:gdLst>
              <a:gd name="T0" fmla="*/ 2147483647 w 1796"/>
              <a:gd name="T1" fmla="*/ 2147483647 h 51"/>
              <a:gd name="T2" fmla="*/ 2147483647 w 1796"/>
              <a:gd name="T3" fmla="*/ 2147483647 h 51"/>
              <a:gd name="T4" fmla="*/ 2147483647 w 1796"/>
              <a:gd name="T5" fmla="*/ 2147483647 h 51"/>
              <a:gd name="T6" fmla="*/ 2147483647 w 1796"/>
              <a:gd name="T7" fmla="*/ 2147483647 h 51"/>
              <a:gd name="T8" fmla="*/ 2147483647 w 1796"/>
              <a:gd name="T9" fmla="*/ 2147483647 h 51"/>
              <a:gd name="T10" fmla="*/ 2147483647 w 1796"/>
              <a:gd name="T11" fmla="*/ 2147483647 h 51"/>
              <a:gd name="T12" fmla="*/ 2147483647 w 1796"/>
              <a:gd name="T13" fmla="*/ 2147483647 h 51"/>
              <a:gd name="T14" fmla="*/ 2147483647 w 1796"/>
              <a:gd name="T15" fmla="*/ 2147483647 h 51"/>
              <a:gd name="T16" fmla="*/ 2147483647 w 1796"/>
              <a:gd name="T17" fmla="*/ 2147483647 h 51"/>
              <a:gd name="T18" fmla="*/ 2147483647 w 1796"/>
              <a:gd name="T19" fmla="*/ 0 h 51"/>
              <a:gd name="T20" fmla="*/ 2147483647 w 1796"/>
              <a:gd name="T21" fmla="*/ 2147483647 h 51"/>
              <a:gd name="T22" fmla="*/ 2147483647 w 1796"/>
              <a:gd name="T23" fmla="*/ 2147483647 h 51"/>
              <a:gd name="T24" fmla="*/ 2147483647 w 1796"/>
              <a:gd name="T25" fmla="*/ 2147483647 h 51"/>
              <a:gd name="T26" fmla="*/ 2147483647 w 1796"/>
              <a:gd name="T27" fmla="*/ 2147483647 h 51"/>
              <a:gd name="T28" fmla="*/ 2147483647 w 1796"/>
              <a:gd name="T29" fmla="*/ 2147483647 h 51"/>
              <a:gd name="T30" fmla="*/ 2147483647 w 1796"/>
              <a:gd name="T31" fmla="*/ 2147483647 h 51"/>
              <a:gd name="T32" fmla="*/ 2147483647 w 1796"/>
              <a:gd name="T33" fmla="*/ 2147483647 h 51"/>
              <a:gd name="T34" fmla="*/ 2147483647 w 1796"/>
              <a:gd name="T35" fmla="*/ 2147483647 h 51"/>
              <a:gd name="T36" fmla="*/ 2147483647 w 1796"/>
              <a:gd name="T37" fmla="*/ 2147483647 h 51"/>
              <a:gd name="T38" fmla="*/ 2147483647 w 1796"/>
              <a:gd name="T39" fmla="*/ 2147483647 h 51"/>
              <a:gd name="T40" fmla="*/ 2147483647 w 1796"/>
              <a:gd name="T41" fmla="*/ 2147483647 h 51"/>
              <a:gd name="T42" fmla="*/ 2147483647 w 1796"/>
              <a:gd name="T43" fmla="*/ 2147483647 h 51"/>
              <a:gd name="T44" fmla="*/ 2147483647 w 1796"/>
              <a:gd name="T45" fmla="*/ 2147483647 h 51"/>
              <a:gd name="T46" fmla="*/ 2147483647 w 1796"/>
              <a:gd name="T47" fmla="*/ 2147483647 h 51"/>
              <a:gd name="T48" fmla="*/ 2147483647 w 1796"/>
              <a:gd name="T49" fmla="*/ 2147483647 h 51"/>
              <a:gd name="T50" fmla="*/ 2147483647 w 1796"/>
              <a:gd name="T51" fmla="*/ 2147483647 h 51"/>
              <a:gd name="T52" fmla="*/ 2147483647 w 1796"/>
              <a:gd name="T53" fmla="*/ 2147483647 h 51"/>
              <a:gd name="T54" fmla="*/ 2147483647 w 1796"/>
              <a:gd name="T55" fmla="*/ 2147483647 h 51"/>
              <a:gd name="T56" fmla="*/ 2147483647 w 1796"/>
              <a:gd name="T57" fmla="*/ 2147483647 h 51"/>
              <a:gd name="T58" fmla="*/ 2147483647 w 1796"/>
              <a:gd name="T59" fmla="*/ 2147483647 h 51"/>
              <a:gd name="T60" fmla="*/ 2147483647 w 1796"/>
              <a:gd name="T61" fmla="*/ 2147483647 h 51"/>
              <a:gd name="T62" fmla="*/ 2147483647 w 1796"/>
              <a:gd name="T63" fmla="*/ 2147483647 h 51"/>
              <a:gd name="T64" fmla="*/ 2147483647 w 1796"/>
              <a:gd name="T65" fmla="*/ 2147483647 h 51"/>
              <a:gd name="T66" fmla="*/ 2147483647 w 1796"/>
              <a:gd name="T67" fmla="*/ 2147483647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96" h="51">
                <a:moveTo>
                  <a:pt x="0" y="22"/>
                </a:moveTo>
                <a:lnTo>
                  <a:pt x="28" y="22"/>
                </a:lnTo>
                <a:lnTo>
                  <a:pt x="34" y="20"/>
                </a:lnTo>
                <a:lnTo>
                  <a:pt x="42" y="19"/>
                </a:lnTo>
                <a:lnTo>
                  <a:pt x="53" y="18"/>
                </a:lnTo>
                <a:lnTo>
                  <a:pt x="64" y="16"/>
                </a:lnTo>
                <a:lnTo>
                  <a:pt x="80" y="14"/>
                </a:lnTo>
                <a:lnTo>
                  <a:pt x="87" y="13"/>
                </a:lnTo>
                <a:lnTo>
                  <a:pt x="112" y="11"/>
                </a:lnTo>
                <a:lnTo>
                  <a:pt x="124" y="10"/>
                </a:lnTo>
                <a:lnTo>
                  <a:pt x="129" y="9"/>
                </a:lnTo>
                <a:lnTo>
                  <a:pt x="135" y="8"/>
                </a:lnTo>
                <a:lnTo>
                  <a:pt x="146" y="6"/>
                </a:lnTo>
                <a:lnTo>
                  <a:pt x="200" y="5"/>
                </a:lnTo>
                <a:lnTo>
                  <a:pt x="314" y="5"/>
                </a:lnTo>
                <a:lnTo>
                  <a:pt x="323" y="5"/>
                </a:lnTo>
                <a:lnTo>
                  <a:pt x="347" y="2"/>
                </a:lnTo>
                <a:lnTo>
                  <a:pt x="379" y="1"/>
                </a:lnTo>
                <a:lnTo>
                  <a:pt x="444" y="0"/>
                </a:lnTo>
                <a:lnTo>
                  <a:pt x="494" y="0"/>
                </a:lnTo>
                <a:lnTo>
                  <a:pt x="502" y="1"/>
                </a:lnTo>
                <a:lnTo>
                  <a:pt x="511" y="3"/>
                </a:lnTo>
                <a:lnTo>
                  <a:pt x="528" y="4"/>
                </a:lnTo>
                <a:lnTo>
                  <a:pt x="581" y="5"/>
                </a:lnTo>
                <a:lnTo>
                  <a:pt x="595" y="6"/>
                </a:lnTo>
                <a:lnTo>
                  <a:pt x="647" y="13"/>
                </a:lnTo>
                <a:lnTo>
                  <a:pt x="661" y="14"/>
                </a:lnTo>
                <a:lnTo>
                  <a:pt x="684" y="15"/>
                </a:lnTo>
                <a:lnTo>
                  <a:pt x="714" y="17"/>
                </a:lnTo>
                <a:lnTo>
                  <a:pt x="755" y="20"/>
                </a:lnTo>
                <a:lnTo>
                  <a:pt x="796" y="22"/>
                </a:lnTo>
                <a:lnTo>
                  <a:pt x="816" y="23"/>
                </a:lnTo>
                <a:lnTo>
                  <a:pt x="856" y="26"/>
                </a:lnTo>
                <a:lnTo>
                  <a:pt x="879" y="27"/>
                </a:lnTo>
                <a:lnTo>
                  <a:pt x="889" y="28"/>
                </a:lnTo>
                <a:lnTo>
                  <a:pt x="899" y="29"/>
                </a:lnTo>
                <a:lnTo>
                  <a:pt x="909" y="30"/>
                </a:lnTo>
                <a:lnTo>
                  <a:pt x="918" y="31"/>
                </a:lnTo>
                <a:lnTo>
                  <a:pt x="959" y="33"/>
                </a:lnTo>
                <a:lnTo>
                  <a:pt x="991" y="34"/>
                </a:lnTo>
                <a:lnTo>
                  <a:pt x="1035" y="36"/>
                </a:lnTo>
                <a:lnTo>
                  <a:pt x="1052" y="38"/>
                </a:lnTo>
                <a:lnTo>
                  <a:pt x="1067" y="39"/>
                </a:lnTo>
                <a:lnTo>
                  <a:pt x="1079" y="41"/>
                </a:lnTo>
                <a:lnTo>
                  <a:pt x="1090" y="42"/>
                </a:lnTo>
                <a:lnTo>
                  <a:pt x="1111" y="44"/>
                </a:lnTo>
                <a:lnTo>
                  <a:pt x="1211" y="49"/>
                </a:lnTo>
                <a:lnTo>
                  <a:pt x="1266" y="50"/>
                </a:lnTo>
                <a:lnTo>
                  <a:pt x="1304" y="49"/>
                </a:lnTo>
                <a:lnTo>
                  <a:pt x="1316" y="47"/>
                </a:lnTo>
                <a:lnTo>
                  <a:pt x="1335" y="46"/>
                </a:lnTo>
                <a:lnTo>
                  <a:pt x="1380" y="45"/>
                </a:lnTo>
                <a:lnTo>
                  <a:pt x="1391" y="44"/>
                </a:lnTo>
                <a:lnTo>
                  <a:pt x="1401" y="43"/>
                </a:lnTo>
                <a:lnTo>
                  <a:pt x="1411" y="42"/>
                </a:lnTo>
                <a:lnTo>
                  <a:pt x="1434" y="40"/>
                </a:lnTo>
                <a:lnTo>
                  <a:pt x="1478" y="39"/>
                </a:lnTo>
                <a:lnTo>
                  <a:pt x="1487" y="39"/>
                </a:lnTo>
                <a:lnTo>
                  <a:pt x="1495" y="37"/>
                </a:lnTo>
                <a:lnTo>
                  <a:pt x="1503" y="36"/>
                </a:lnTo>
                <a:lnTo>
                  <a:pt x="1519" y="35"/>
                </a:lnTo>
                <a:lnTo>
                  <a:pt x="1574" y="33"/>
                </a:lnTo>
                <a:lnTo>
                  <a:pt x="1602" y="33"/>
                </a:lnTo>
                <a:lnTo>
                  <a:pt x="1669" y="29"/>
                </a:lnTo>
                <a:lnTo>
                  <a:pt x="1694" y="28"/>
                </a:lnTo>
                <a:lnTo>
                  <a:pt x="1763" y="23"/>
                </a:lnTo>
                <a:lnTo>
                  <a:pt x="1776" y="24"/>
                </a:lnTo>
                <a:lnTo>
                  <a:pt x="1795"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3062" name="SMARTPenAnnotation104"/>
          <p:cNvSpPr>
            <a:spLocks/>
          </p:cNvSpPr>
          <p:nvPr/>
        </p:nvSpPr>
        <p:spPr bwMode="auto">
          <a:xfrm>
            <a:off x="6027738" y="4483100"/>
            <a:ext cx="2162175" cy="55563"/>
          </a:xfrm>
          <a:custGeom>
            <a:avLst/>
            <a:gdLst>
              <a:gd name="T0" fmla="*/ 0 w 1362"/>
              <a:gd name="T1" fmla="*/ 2147483647 h 35"/>
              <a:gd name="T2" fmla="*/ 2147483647 w 1362"/>
              <a:gd name="T3" fmla="*/ 2147483647 h 35"/>
              <a:gd name="T4" fmla="*/ 2147483647 w 1362"/>
              <a:gd name="T5" fmla="*/ 2147483647 h 35"/>
              <a:gd name="T6" fmla="*/ 2147483647 w 1362"/>
              <a:gd name="T7" fmla="*/ 2147483647 h 35"/>
              <a:gd name="T8" fmla="*/ 2147483647 w 1362"/>
              <a:gd name="T9" fmla="*/ 2147483647 h 35"/>
              <a:gd name="T10" fmla="*/ 2147483647 w 1362"/>
              <a:gd name="T11" fmla="*/ 2147483647 h 35"/>
              <a:gd name="T12" fmla="*/ 2147483647 w 1362"/>
              <a:gd name="T13" fmla="*/ 2147483647 h 35"/>
              <a:gd name="T14" fmla="*/ 2147483647 w 1362"/>
              <a:gd name="T15" fmla="*/ 2147483647 h 35"/>
              <a:gd name="T16" fmla="*/ 2147483647 w 1362"/>
              <a:gd name="T17" fmla="*/ 2147483647 h 35"/>
              <a:gd name="T18" fmla="*/ 2147483647 w 1362"/>
              <a:gd name="T19" fmla="*/ 2147483647 h 35"/>
              <a:gd name="T20" fmla="*/ 2147483647 w 1362"/>
              <a:gd name="T21" fmla="*/ 2147483647 h 35"/>
              <a:gd name="T22" fmla="*/ 2147483647 w 1362"/>
              <a:gd name="T23" fmla="*/ 2147483647 h 35"/>
              <a:gd name="T24" fmla="*/ 2147483647 w 1362"/>
              <a:gd name="T25" fmla="*/ 2147483647 h 35"/>
              <a:gd name="T26" fmla="*/ 2147483647 w 1362"/>
              <a:gd name="T27" fmla="*/ 0 h 35"/>
              <a:gd name="T28" fmla="*/ 2147483647 w 1362"/>
              <a:gd name="T29" fmla="*/ 0 h 35"/>
              <a:gd name="T30" fmla="*/ 2147483647 w 1362"/>
              <a:gd name="T31" fmla="*/ 0 h 35"/>
              <a:gd name="T32" fmla="*/ 2147483647 w 1362"/>
              <a:gd name="T33" fmla="*/ 2147483647 h 35"/>
              <a:gd name="T34" fmla="*/ 2147483647 w 1362"/>
              <a:gd name="T35" fmla="*/ 2147483647 h 35"/>
              <a:gd name="T36" fmla="*/ 2147483647 w 1362"/>
              <a:gd name="T37" fmla="*/ 2147483647 h 35"/>
              <a:gd name="T38" fmla="*/ 2147483647 w 1362"/>
              <a:gd name="T39" fmla="*/ 2147483647 h 35"/>
              <a:gd name="T40" fmla="*/ 2147483647 w 1362"/>
              <a:gd name="T41" fmla="*/ 2147483647 h 35"/>
              <a:gd name="T42" fmla="*/ 2147483647 w 1362"/>
              <a:gd name="T43" fmla="*/ 2147483647 h 35"/>
              <a:gd name="T44" fmla="*/ 2147483647 w 1362"/>
              <a:gd name="T45" fmla="*/ 2147483647 h 35"/>
              <a:gd name="T46" fmla="*/ 2147483647 w 1362"/>
              <a:gd name="T47" fmla="*/ 2147483647 h 35"/>
              <a:gd name="T48" fmla="*/ 2147483647 w 1362"/>
              <a:gd name="T49" fmla="*/ 2147483647 h 35"/>
              <a:gd name="T50" fmla="*/ 2147483647 w 1362"/>
              <a:gd name="T51" fmla="*/ 2147483647 h 35"/>
              <a:gd name="T52" fmla="*/ 2147483647 w 1362"/>
              <a:gd name="T53" fmla="*/ 2147483647 h 35"/>
              <a:gd name="T54" fmla="*/ 2147483647 w 1362"/>
              <a:gd name="T55" fmla="*/ 2147483647 h 35"/>
              <a:gd name="T56" fmla="*/ 2147483647 w 1362"/>
              <a:gd name="T57" fmla="*/ 2147483647 h 35"/>
              <a:gd name="T58" fmla="*/ 2147483647 w 1362"/>
              <a:gd name="T59" fmla="*/ 2147483647 h 35"/>
              <a:gd name="T60" fmla="*/ 2147483647 w 1362"/>
              <a:gd name="T61" fmla="*/ 2147483647 h 35"/>
              <a:gd name="T62" fmla="*/ 2147483647 w 1362"/>
              <a:gd name="T63" fmla="*/ 2147483647 h 35"/>
              <a:gd name="T64" fmla="*/ 2147483647 w 1362"/>
              <a:gd name="T65" fmla="*/ 2147483647 h 35"/>
              <a:gd name="T66" fmla="*/ 2147483647 w 1362"/>
              <a:gd name="T67" fmla="*/ 2147483647 h 35"/>
              <a:gd name="T68" fmla="*/ 2147483647 w 1362"/>
              <a:gd name="T69" fmla="*/ 2147483647 h 35"/>
              <a:gd name="T70" fmla="*/ 2147483647 w 1362"/>
              <a:gd name="T71" fmla="*/ 2147483647 h 35"/>
              <a:gd name="T72" fmla="*/ 2147483647 w 1362"/>
              <a:gd name="T73" fmla="*/ 2147483647 h 35"/>
              <a:gd name="T74" fmla="*/ 2147483647 w 1362"/>
              <a:gd name="T75" fmla="*/ 2147483647 h 35"/>
              <a:gd name="T76" fmla="*/ 2147483647 w 1362"/>
              <a:gd name="T77" fmla="*/ 2147483647 h 35"/>
              <a:gd name="T78" fmla="*/ 2147483647 w 1362"/>
              <a:gd name="T79" fmla="*/ 2147483647 h 35"/>
              <a:gd name="T80" fmla="*/ 2147483647 w 1362"/>
              <a:gd name="T81" fmla="*/ 2147483647 h 35"/>
              <a:gd name="T82" fmla="*/ 2147483647 w 1362"/>
              <a:gd name="T83" fmla="*/ 2147483647 h 35"/>
              <a:gd name="T84" fmla="*/ 2147483647 w 1362"/>
              <a:gd name="T85" fmla="*/ 2147483647 h 35"/>
              <a:gd name="T86" fmla="*/ 2147483647 w 1362"/>
              <a:gd name="T87" fmla="*/ 2147483647 h 35"/>
              <a:gd name="T88" fmla="*/ 2147483647 w 1362"/>
              <a:gd name="T89" fmla="*/ 2147483647 h 35"/>
              <a:gd name="T90" fmla="*/ 2147483647 w 1362"/>
              <a:gd name="T91" fmla="*/ 2147483647 h 35"/>
              <a:gd name="T92" fmla="*/ 2147483647 w 1362"/>
              <a:gd name="T93" fmla="*/ 2147483647 h 35"/>
              <a:gd name="T94" fmla="*/ 2147483647 w 1362"/>
              <a:gd name="T95" fmla="*/ 2147483647 h 35"/>
              <a:gd name="T96" fmla="*/ 2147483647 w 1362"/>
              <a:gd name="T97" fmla="*/ 2147483647 h 35"/>
              <a:gd name="T98" fmla="*/ 2147483647 w 1362"/>
              <a:gd name="T99" fmla="*/ 2147483647 h 35"/>
              <a:gd name="T100" fmla="*/ 2147483647 w 1362"/>
              <a:gd name="T101" fmla="*/ 2147483647 h 35"/>
              <a:gd name="T102" fmla="*/ 2147483647 w 1362"/>
              <a:gd name="T103" fmla="*/ 2147483647 h 35"/>
              <a:gd name="T104" fmla="*/ 2147483647 w 1362"/>
              <a:gd name="T105" fmla="*/ 2147483647 h 35"/>
              <a:gd name="T106" fmla="*/ 2147483647 w 1362"/>
              <a:gd name="T107" fmla="*/ 2147483647 h 35"/>
              <a:gd name="T108" fmla="*/ 2147483647 w 1362"/>
              <a:gd name="T109" fmla="*/ 2147483647 h 35"/>
              <a:gd name="T110" fmla="*/ 2147483647 w 1362"/>
              <a:gd name="T111" fmla="*/ 2147483647 h 35"/>
              <a:gd name="T112" fmla="*/ 2147483647 w 1362"/>
              <a:gd name="T113" fmla="*/ 2147483647 h 35"/>
              <a:gd name="T114" fmla="*/ 2147483647 w 1362"/>
              <a:gd name="T115" fmla="*/ 2147483647 h 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62" h="35">
                <a:moveTo>
                  <a:pt x="0" y="17"/>
                </a:moveTo>
                <a:lnTo>
                  <a:pt x="3" y="14"/>
                </a:lnTo>
                <a:lnTo>
                  <a:pt x="4" y="13"/>
                </a:lnTo>
                <a:lnTo>
                  <a:pt x="8" y="12"/>
                </a:lnTo>
                <a:lnTo>
                  <a:pt x="10" y="11"/>
                </a:lnTo>
                <a:lnTo>
                  <a:pt x="20" y="8"/>
                </a:lnTo>
                <a:lnTo>
                  <a:pt x="23" y="7"/>
                </a:lnTo>
                <a:lnTo>
                  <a:pt x="29" y="6"/>
                </a:lnTo>
                <a:lnTo>
                  <a:pt x="38" y="6"/>
                </a:lnTo>
                <a:lnTo>
                  <a:pt x="44" y="5"/>
                </a:lnTo>
                <a:lnTo>
                  <a:pt x="61" y="2"/>
                </a:lnTo>
                <a:lnTo>
                  <a:pt x="68" y="2"/>
                </a:lnTo>
                <a:lnTo>
                  <a:pt x="79" y="1"/>
                </a:lnTo>
                <a:lnTo>
                  <a:pt x="117" y="0"/>
                </a:lnTo>
                <a:lnTo>
                  <a:pt x="291" y="0"/>
                </a:lnTo>
                <a:lnTo>
                  <a:pt x="300" y="0"/>
                </a:lnTo>
                <a:lnTo>
                  <a:pt x="310" y="1"/>
                </a:lnTo>
                <a:lnTo>
                  <a:pt x="321" y="3"/>
                </a:lnTo>
                <a:lnTo>
                  <a:pt x="330" y="4"/>
                </a:lnTo>
                <a:lnTo>
                  <a:pt x="345" y="5"/>
                </a:lnTo>
                <a:lnTo>
                  <a:pt x="368" y="5"/>
                </a:lnTo>
                <a:lnTo>
                  <a:pt x="377" y="6"/>
                </a:lnTo>
                <a:lnTo>
                  <a:pt x="387" y="7"/>
                </a:lnTo>
                <a:lnTo>
                  <a:pt x="399" y="8"/>
                </a:lnTo>
                <a:lnTo>
                  <a:pt x="408" y="9"/>
                </a:lnTo>
                <a:lnTo>
                  <a:pt x="424" y="10"/>
                </a:lnTo>
                <a:lnTo>
                  <a:pt x="459" y="11"/>
                </a:lnTo>
                <a:lnTo>
                  <a:pt x="606" y="11"/>
                </a:lnTo>
                <a:lnTo>
                  <a:pt x="616" y="12"/>
                </a:lnTo>
                <a:lnTo>
                  <a:pt x="625" y="13"/>
                </a:lnTo>
                <a:lnTo>
                  <a:pt x="634" y="14"/>
                </a:lnTo>
                <a:lnTo>
                  <a:pt x="643" y="15"/>
                </a:lnTo>
                <a:lnTo>
                  <a:pt x="659" y="16"/>
                </a:lnTo>
                <a:lnTo>
                  <a:pt x="733" y="16"/>
                </a:lnTo>
                <a:lnTo>
                  <a:pt x="1151" y="17"/>
                </a:lnTo>
                <a:lnTo>
                  <a:pt x="1163" y="16"/>
                </a:lnTo>
                <a:lnTo>
                  <a:pt x="1191" y="14"/>
                </a:lnTo>
                <a:lnTo>
                  <a:pt x="1208" y="13"/>
                </a:lnTo>
                <a:lnTo>
                  <a:pt x="1263" y="12"/>
                </a:lnTo>
                <a:lnTo>
                  <a:pt x="1305" y="11"/>
                </a:lnTo>
                <a:lnTo>
                  <a:pt x="1310" y="12"/>
                </a:lnTo>
                <a:lnTo>
                  <a:pt x="1314" y="13"/>
                </a:lnTo>
                <a:lnTo>
                  <a:pt x="1319" y="14"/>
                </a:lnTo>
                <a:lnTo>
                  <a:pt x="1323" y="15"/>
                </a:lnTo>
                <a:lnTo>
                  <a:pt x="1331" y="16"/>
                </a:lnTo>
                <a:lnTo>
                  <a:pt x="1339" y="16"/>
                </a:lnTo>
                <a:lnTo>
                  <a:pt x="1342" y="17"/>
                </a:lnTo>
                <a:lnTo>
                  <a:pt x="1344" y="18"/>
                </a:lnTo>
                <a:lnTo>
                  <a:pt x="1346" y="20"/>
                </a:lnTo>
                <a:lnTo>
                  <a:pt x="1348" y="20"/>
                </a:lnTo>
                <a:lnTo>
                  <a:pt x="1352" y="21"/>
                </a:lnTo>
                <a:lnTo>
                  <a:pt x="1354" y="22"/>
                </a:lnTo>
                <a:lnTo>
                  <a:pt x="1355" y="23"/>
                </a:lnTo>
                <a:lnTo>
                  <a:pt x="1357" y="24"/>
                </a:lnTo>
                <a:lnTo>
                  <a:pt x="1358" y="25"/>
                </a:lnTo>
                <a:lnTo>
                  <a:pt x="1359" y="27"/>
                </a:lnTo>
                <a:lnTo>
                  <a:pt x="1360" y="28"/>
                </a:lnTo>
                <a:lnTo>
                  <a:pt x="1361"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3063" name="SMARTPenAnnotation105"/>
          <p:cNvSpPr>
            <a:spLocks/>
          </p:cNvSpPr>
          <p:nvPr/>
        </p:nvSpPr>
        <p:spPr bwMode="auto">
          <a:xfrm>
            <a:off x="1044575" y="4822825"/>
            <a:ext cx="2519363" cy="73025"/>
          </a:xfrm>
          <a:custGeom>
            <a:avLst/>
            <a:gdLst>
              <a:gd name="T0" fmla="*/ 2147483647 w 1587"/>
              <a:gd name="T1" fmla="*/ 0 h 46"/>
              <a:gd name="T2" fmla="*/ 2147483647 w 1587"/>
              <a:gd name="T3" fmla="*/ 2147483647 h 46"/>
              <a:gd name="T4" fmla="*/ 2147483647 w 1587"/>
              <a:gd name="T5" fmla="*/ 2147483647 h 46"/>
              <a:gd name="T6" fmla="*/ 2147483647 w 1587"/>
              <a:gd name="T7" fmla="*/ 2147483647 h 46"/>
              <a:gd name="T8" fmla="*/ 2147483647 w 1587"/>
              <a:gd name="T9" fmla="*/ 2147483647 h 46"/>
              <a:gd name="T10" fmla="*/ 2147483647 w 1587"/>
              <a:gd name="T11" fmla="*/ 2147483647 h 46"/>
              <a:gd name="T12" fmla="*/ 2147483647 w 1587"/>
              <a:gd name="T13" fmla="*/ 2147483647 h 46"/>
              <a:gd name="T14" fmla="*/ 2147483647 w 1587"/>
              <a:gd name="T15" fmla="*/ 2147483647 h 46"/>
              <a:gd name="T16" fmla="*/ 2147483647 w 1587"/>
              <a:gd name="T17" fmla="*/ 2147483647 h 46"/>
              <a:gd name="T18" fmla="*/ 2147483647 w 1587"/>
              <a:gd name="T19" fmla="*/ 2147483647 h 46"/>
              <a:gd name="T20" fmla="*/ 2147483647 w 1587"/>
              <a:gd name="T21" fmla="*/ 2147483647 h 46"/>
              <a:gd name="T22" fmla="*/ 2147483647 w 1587"/>
              <a:gd name="T23" fmla="*/ 2147483647 h 46"/>
              <a:gd name="T24" fmla="*/ 2147483647 w 1587"/>
              <a:gd name="T25" fmla="*/ 2147483647 h 46"/>
              <a:gd name="T26" fmla="*/ 2147483647 w 1587"/>
              <a:gd name="T27" fmla="*/ 2147483647 h 46"/>
              <a:gd name="T28" fmla="*/ 2147483647 w 1587"/>
              <a:gd name="T29" fmla="*/ 2147483647 h 46"/>
              <a:gd name="T30" fmla="*/ 2147483647 w 1587"/>
              <a:gd name="T31" fmla="*/ 2147483647 h 46"/>
              <a:gd name="T32" fmla="*/ 2147483647 w 1587"/>
              <a:gd name="T33" fmla="*/ 2147483647 h 46"/>
              <a:gd name="T34" fmla="*/ 2147483647 w 1587"/>
              <a:gd name="T35" fmla="*/ 2147483647 h 46"/>
              <a:gd name="T36" fmla="*/ 2147483647 w 1587"/>
              <a:gd name="T37" fmla="*/ 2147483647 h 46"/>
              <a:gd name="T38" fmla="*/ 2147483647 w 1587"/>
              <a:gd name="T39" fmla="*/ 2147483647 h 46"/>
              <a:gd name="T40" fmla="*/ 2147483647 w 1587"/>
              <a:gd name="T41" fmla="*/ 2147483647 h 46"/>
              <a:gd name="T42" fmla="*/ 2147483647 w 1587"/>
              <a:gd name="T43" fmla="*/ 2147483647 h 46"/>
              <a:gd name="T44" fmla="*/ 2147483647 w 1587"/>
              <a:gd name="T45" fmla="*/ 2147483647 h 46"/>
              <a:gd name="T46" fmla="*/ 2147483647 w 1587"/>
              <a:gd name="T47" fmla="*/ 2147483647 h 46"/>
              <a:gd name="T48" fmla="*/ 2147483647 w 1587"/>
              <a:gd name="T49" fmla="*/ 2147483647 h 46"/>
              <a:gd name="T50" fmla="*/ 2147483647 w 1587"/>
              <a:gd name="T51" fmla="*/ 2147483647 h 46"/>
              <a:gd name="T52" fmla="*/ 2147483647 w 1587"/>
              <a:gd name="T53" fmla="*/ 0 h 46"/>
              <a:gd name="T54" fmla="*/ 2147483647 w 1587"/>
              <a:gd name="T55" fmla="*/ 0 h 46"/>
              <a:gd name="T56" fmla="*/ 2147483647 w 1587"/>
              <a:gd name="T57" fmla="*/ 2147483647 h 46"/>
              <a:gd name="T58" fmla="*/ 2147483647 w 1587"/>
              <a:gd name="T59" fmla="*/ 2147483647 h 46"/>
              <a:gd name="T60" fmla="*/ 2147483647 w 1587"/>
              <a:gd name="T61" fmla="*/ 2147483647 h 46"/>
              <a:gd name="T62" fmla="*/ 2147483647 w 1587"/>
              <a:gd name="T63" fmla="*/ 2147483647 h 46"/>
              <a:gd name="T64" fmla="*/ 2147483647 w 1587"/>
              <a:gd name="T65" fmla="*/ 2147483647 h 46"/>
              <a:gd name="T66" fmla="*/ 2147483647 w 1587"/>
              <a:gd name="T67" fmla="*/ 2147483647 h 46"/>
              <a:gd name="T68" fmla="*/ 2147483647 w 1587"/>
              <a:gd name="T69" fmla="*/ 2147483647 h 46"/>
              <a:gd name="T70" fmla="*/ 2147483647 w 1587"/>
              <a:gd name="T71" fmla="*/ 2147483647 h 46"/>
              <a:gd name="T72" fmla="*/ 2147483647 w 1587"/>
              <a:gd name="T73" fmla="*/ 2147483647 h 46"/>
              <a:gd name="T74" fmla="*/ 2147483647 w 1587"/>
              <a:gd name="T75" fmla="*/ 2147483647 h 46"/>
              <a:gd name="T76" fmla="*/ 2147483647 w 1587"/>
              <a:gd name="T77" fmla="*/ 2147483647 h 46"/>
              <a:gd name="T78" fmla="*/ 2147483647 w 1587"/>
              <a:gd name="T79" fmla="*/ 2147483647 h 46"/>
              <a:gd name="T80" fmla="*/ 2147483647 w 1587"/>
              <a:gd name="T81" fmla="*/ 2147483647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87" h="46">
                <a:moveTo>
                  <a:pt x="0" y="0"/>
                </a:moveTo>
                <a:lnTo>
                  <a:pt x="27" y="0"/>
                </a:lnTo>
                <a:lnTo>
                  <a:pt x="32" y="1"/>
                </a:lnTo>
                <a:lnTo>
                  <a:pt x="36" y="2"/>
                </a:lnTo>
                <a:lnTo>
                  <a:pt x="40" y="3"/>
                </a:lnTo>
                <a:lnTo>
                  <a:pt x="49" y="5"/>
                </a:lnTo>
                <a:lnTo>
                  <a:pt x="84" y="6"/>
                </a:lnTo>
                <a:lnTo>
                  <a:pt x="93" y="7"/>
                </a:lnTo>
                <a:lnTo>
                  <a:pt x="131" y="13"/>
                </a:lnTo>
                <a:lnTo>
                  <a:pt x="140" y="14"/>
                </a:lnTo>
                <a:lnTo>
                  <a:pt x="155" y="15"/>
                </a:lnTo>
                <a:lnTo>
                  <a:pt x="186" y="16"/>
                </a:lnTo>
                <a:lnTo>
                  <a:pt x="196" y="17"/>
                </a:lnTo>
                <a:lnTo>
                  <a:pt x="205" y="18"/>
                </a:lnTo>
                <a:lnTo>
                  <a:pt x="213" y="19"/>
                </a:lnTo>
                <a:lnTo>
                  <a:pt x="224" y="20"/>
                </a:lnTo>
                <a:lnTo>
                  <a:pt x="266" y="21"/>
                </a:lnTo>
                <a:lnTo>
                  <a:pt x="304" y="22"/>
                </a:lnTo>
                <a:lnTo>
                  <a:pt x="320" y="21"/>
                </a:lnTo>
                <a:lnTo>
                  <a:pt x="334" y="20"/>
                </a:lnTo>
                <a:lnTo>
                  <a:pt x="346" y="19"/>
                </a:lnTo>
                <a:lnTo>
                  <a:pt x="406" y="14"/>
                </a:lnTo>
                <a:lnTo>
                  <a:pt x="439" y="12"/>
                </a:lnTo>
                <a:lnTo>
                  <a:pt x="452" y="12"/>
                </a:lnTo>
                <a:lnTo>
                  <a:pt x="483" y="10"/>
                </a:lnTo>
                <a:lnTo>
                  <a:pt x="500" y="8"/>
                </a:lnTo>
                <a:lnTo>
                  <a:pt x="515" y="7"/>
                </a:lnTo>
                <a:lnTo>
                  <a:pt x="539" y="6"/>
                </a:lnTo>
                <a:lnTo>
                  <a:pt x="550" y="5"/>
                </a:lnTo>
                <a:lnTo>
                  <a:pt x="561" y="4"/>
                </a:lnTo>
                <a:lnTo>
                  <a:pt x="571" y="2"/>
                </a:lnTo>
                <a:lnTo>
                  <a:pt x="581" y="1"/>
                </a:lnTo>
                <a:lnTo>
                  <a:pt x="617" y="1"/>
                </a:lnTo>
                <a:lnTo>
                  <a:pt x="633" y="2"/>
                </a:lnTo>
                <a:lnTo>
                  <a:pt x="666" y="4"/>
                </a:lnTo>
                <a:lnTo>
                  <a:pt x="712" y="5"/>
                </a:lnTo>
                <a:lnTo>
                  <a:pt x="785" y="5"/>
                </a:lnTo>
                <a:lnTo>
                  <a:pt x="795" y="6"/>
                </a:lnTo>
                <a:lnTo>
                  <a:pt x="806" y="7"/>
                </a:lnTo>
                <a:lnTo>
                  <a:pt x="817" y="8"/>
                </a:lnTo>
                <a:lnTo>
                  <a:pt x="827" y="9"/>
                </a:lnTo>
                <a:lnTo>
                  <a:pt x="857" y="10"/>
                </a:lnTo>
                <a:lnTo>
                  <a:pt x="889" y="11"/>
                </a:lnTo>
                <a:lnTo>
                  <a:pt x="899" y="12"/>
                </a:lnTo>
                <a:lnTo>
                  <a:pt x="909" y="14"/>
                </a:lnTo>
                <a:lnTo>
                  <a:pt x="919" y="15"/>
                </a:lnTo>
                <a:lnTo>
                  <a:pt x="961" y="15"/>
                </a:lnTo>
                <a:lnTo>
                  <a:pt x="1075" y="12"/>
                </a:lnTo>
                <a:lnTo>
                  <a:pt x="1119" y="11"/>
                </a:lnTo>
                <a:lnTo>
                  <a:pt x="1135" y="9"/>
                </a:lnTo>
                <a:lnTo>
                  <a:pt x="1200" y="3"/>
                </a:lnTo>
                <a:lnTo>
                  <a:pt x="1216" y="2"/>
                </a:lnTo>
                <a:lnTo>
                  <a:pt x="1242" y="1"/>
                </a:lnTo>
                <a:lnTo>
                  <a:pt x="1288" y="0"/>
                </a:lnTo>
                <a:lnTo>
                  <a:pt x="1391" y="0"/>
                </a:lnTo>
                <a:lnTo>
                  <a:pt x="1403" y="0"/>
                </a:lnTo>
                <a:lnTo>
                  <a:pt x="1416" y="1"/>
                </a:lnTo>
                <a:lnTo>
                  <a:pt x="1428" y="2"/>
                </a:lnTo>
                <a:lnTo>
                  <a:pt x="1439" y="4"/>
                </a:lnTo>
                <a:lnTo>
                  <a:pt x="1459" y="7"/>
                </a:lnTo>
                <a:lnTo>
                  <a:pt x="1467" y="9"/>
                </a:lnTo>
                <a:lnTo>
                  <a:pt x="1474" y="11"/>
                </a:lnTo>
                <a:lnTo>
                  <a:pt x="1479" y="13"/>
                </a:lnTo>
                <a:lnTo>
                  <a:pt x="1484" y="14"/>
                </a:lnTo>
                <a:lnTo>
                  <a:pt x="1493" y="15"/>
                </a:lnTo>
                <a:lnTo>
                  <a:pt x="1498" y="16"/>
                </a:lnTo>
                <a:lnTo>
                  <a:pt x="1502" y="18"/>
                </a:lnTo>
                <a:lnTo>
                  <a:pt x="1505" y="19"/>
                </a:lnTo>
                <a:lnTo>
                  <a:pt x="1509" y="21"/>
                </a:lnTo>
                <a:lnTo>
                  <a:pt x="1513" y="22"/>
                </a:lnTo>
                <a:lnTo>
                  <a:pt x="1517" y="24"/>
                </a:lnTo>
                <a:lnTo>
                  <a:pt x="1520" y="26"/>
                </a:lnTo>
                <a:lnTo>
                  <a:pt x="1523" y="28"/>
                </a:lnTo>
                <a:lnTo>
                  <a:pt x="1525" y="30"/>
                </a:lnTo>
                <a:lnTo>
                  <a:pt x="1527" y="31"/>
                </a:lnTo>
                <a:lnTo>
                  <a:pt x="1532" y="32"/>
                </a:lnTo>
                <a:lnTo>
                  <a:pt x="1538" y="33"/>
                </a:lnTo>
                <a:lnTo>
                  <a:pt x="1543" y="34"/>
                </a:lnTo>
                <a:lnTo>
                  <a:pt x="1558" y="39"/>
                </a:lnTo>
                <a:lnTo>
                  <a:pt x="1565" y="41"/>
                </a:lnTo>
                <a:lnTo>
                  <a:pt x="1571" y="42"/>
                </a:lnTo>
                <a:lnTo>
                  <a:pt x="1586"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3064" name="SMARTPenAnnotation106"/>
          <p:cNvSpPr>
            <a:spLocks/>
          </p:cNvSpPr>
          <p:nvPr/>
        </p:nvSpPr>
        <p:spPr bwMode="auto">
          <a:xfrm>
            <a:off x="3830638" y="4822825"/>
            <a:ext cx="3895725" cy="53975"/>
          </a:xfrm>
          <a:custGeom>
            <a:avLst/>
            <a:gdLst>
              <a:gd name="T0" fmla="*/ 2147483647 w 2454"/>
              <a:gd name="T1" fmla="*/ 2147483647 h 34"/>
              <a:gd name="T2" fmla="*/ 2147483647 w 2454"/>
              <a:gd name="T3" fmla="*/ 2147483647 h 34"/>
              <a:gd name="T4" fmla="*/ 2147483647 w 2454"/>
              <a:gd name="T5" fmla="*/ 2147483647 h 34"/>
              <a:gd name="T6" fmla="*/ 2147483647 w 2454"/>
              <a:gd name="T7" fmla="*/ 2147483647 h 34"/>
              <a:gd name="T8" fmla="*/ 2147483647 w 2454"/>
              <a:gd name="T9" fmla="*/ 2147483647 h 34"/>
              <a:gd name="T10" fmla="*/ 2147483647 w 2454"/>
              <a:gd name="T11" fmla="*/ 2147483647 h 34"/>
              <a:gd name="T12" fmla="*/ 2147483647 w 2454"/>
              <a:gd name="T13" fmla="*/ 2147483647 h 34"/>
              <a:gd name="T14" fmla="*/ 2147483647 w 2454"/>
              <a:gd name="T15" fmla="*/ 0 h 34"/>
              <a:gd name="T16" fmla="*/ 2147483647 w 2454"/>
              <a:gd name="T17" fmla="*/ 0 h 34"/>
              <a:gd name="T18" fmla="*/ 2147483647 w 2454"/>
              <a:gd name="T19" fmla="*/ 2147483647 h 34"/>
              <a:gd name="T20" fmla="*/ 2147483647 w 2454"/>
              <a:gd name="T21" fmla="*/ 2147483647 h 34"/>
              <a:gd name="T22" fmla="*/ 2147483647 w 2454"/>
              <a:gd name="T23" fmla="*/ 2147483647 h 34"/>
              <a:gd name="T24" fmla="*/ 2147483647 w 2454"/>
              <a:gd name="T25" fmla="*/ 2147483647 h 34"/>
              <a:gd name="T26" fmla="*/ 2147483647 w 2454"/>
              <a:gd name="T27" fmla="*/ 2147483647 h 34"/>
              <a:gd name="T28" fmla="*/ 2147483647 w 2454"/>
              <a:gd name="T29" fmla="*/ 2147483647 h 34"/>
              <a:gd name="T30" fmla="*/ 2147483647 w 2454"/>
              <a:gd name="T31" fmla="*/ 2147483647 h 34"/>
              <a:gd name="T32" fmla="*/ 2147483647 w 2454"/>
              <a:gd name="T33" fmla="*/ 2147483647 h 34"/>
              <a:gd name="T34" fmla="*/ 2147483647 w 2454"/>
              <a:gd name="T35" fmla="*/ 2147483647 h 34"/>
              <a:gd name="T36" fmla="*/ 2147483647 w 2454"/>
              <a:gd name="T37" fmla="*/ 2147483647 h 34"/>
              <a:gd name="T38" fmla="*/ 2147483647 w 2454"/>
              <a:gd name="T39" fmla="*/ 2147483647 h 34"/>
              <a:gd name="T40" fmla="*/ 2147483647 w 2454"/>
              <a:gd name="T41" fmla="*/ 2147483647 h 34"/>
              <a:gd name="T42" fmla="*/ 2147483647 w 2454"/>
              <a:gd name="T43" fmla="*/ 2147483647 h 34"/>
              <a:gd name="T44" fmla="*/ 2147483647 w 2454"/>
              <a:gd name="T45" fmla="*/ 2147483647 h 34"/>
              <a:gd name="T46" fmla="*/ 2147483647 w 2454"/>
              <a:gd name="T47" fmla="*/ 2147483647 h 34"/>
              <a:gd name="T48" fmla="*/ 2147483647 w 2454"/>
              <a:gd name="T49" fmla="*/ 2147483647 h 34"/>
              <a:gd name="T50" fmla="*/ 2147483647 w 2454"/>
              <a:gd name="T51" fmla="*/ 2147483647 h 34"/>
              <a:gd name="T52" fmla="*/ 2147483647 w 2454"/>
              <a:gd name="T53" fmla="*/ 2147483647 h 34"/>
              <a:gd name="T54" fmla="*/ 2147483647 w 2454"/>
              <a:gd name="T55" fmla="*/ 2147483647 h 34"/>
              <a:gd name="T56" fmla="*/ 2147483647 w 2454"/>
              <a:gd name="T57" fmla="*/ 2147483647 h 34"/>
              <a:gd name="T58" fmla="*/ 2147483647 w 2454"/>
              <a:gd name="T59" fmla="*/ 2147483647 h 34"/>
              <a:gd name="T60" fmla="*/ 2147483647 w 2454"/>
              <a:gd name="T61" fmla="*/ 2147483647 h 34"/>
              <a:gd name="T62" fmla="*/ 2147483647 w 2454"/>
              <a:gd name="T63" fmla="*/ 2147483647 h 34"/>
              <a:gd name="T64" fmla="*/ 2147483647 w 2454"/>
              <a:gd name="T65" fmla="*/ 2147483647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54" h="34">
                <a:moveTo>
                  <a:pt x="0" y="5"/>
                </a:moveTo>
                <a:lnTo>
                  <a:pt x="6" y="8"/>
                </a:lnTo>
                <a:lnTo>
                  <a:pt x="8" y="9"/>
                </a:lnTo>
                <a:lnTo>
                  <a:pt x="13" y="10"/>
                </a:lnTo>
                <a:lnTo>
                  <a:pt x="35" y="11"/>
                </a:lnTo>
                <a:lnTo>
                  <a:pt x="38" y="10"/>
                </a:lnTo>
                <a:lnTo>
                  <a:pt x="41" y="9"/>
                </a:lnTo>
                <a:lnTo>
                  <a:pt x="44" y="8"/>
                </a:lnTo>
                <a:lnTo>
                  <a:pt x="48" y="7"/>
                </a:lnTo>
                <a:lnTo>
                  <a:pt x="55" y="6"/>
                </a:lnTo>
                <a:lnTo>
                  <a:pt x="66" y="5"/>
                </a:lnTo>
                <a:lnTo>
                  <a:pt x="70" y="5"/>
                </a:lnTo>
                <a:lnTo>
                  <a:pt x="75" y="4"/>
                </a:lnTo>
                <a:lnTo>
                  <a:pt x="80" y="2"/>
                </a:lnTo>
                <a:lnTo>
                  <a:pt x="85" y="1"/>
                </a:lnTo>
                <a:lnTo>
                  <a:pt x="96" y="0"/>
                </a:lnTo>
                <a:lnTo>
                  <a:pt x="172" y="0"/>
                </a:lnTo>
                <a:lnTo>
                  <a:pt x="265" y="0"/>
                </a:lnTo>
                <a:lnTo>
                  <a:pt x="281" y="0"/>
                </a:lnTo>
                <a:lnTo>
                  <a:pt x="293" y="1"/>
                </a:lnTo>
                <a:lnTo>
                  <a:pt x="304" y="2"/>
                </a:lnTo>
                <a:lnTo>
                  <a:pt x="315" y="3"/>
                </a:lnTo>
                <a:lnTo>
                  <a:pt x="335" y="4"/>
                </a:lnTo>
                <a:lnTo>
                  <a:pt x="361" y="5"/>
                </a:lnTo>
                <a:lnTo>
                  <a:pt x="417" y="8"/>
                </a:lnTo>
                <a:lnTo>
                  <a:pt x="435" y="10"/>
                </a:lnTo>
                <a:lnTo>
                  <a:pt x="450" y="11"/>
                </a:lnTo>
                <a:lnTo>
                  <a:pt x="463" y="13"/>
                </a:lnTo>
                <a:lnTo>
                  <a:pt x="476" y="14"/>
                </a:lnTo>
                <a:lnTo>
                  <a:pt x="488" y="15"/>
                </a:lnTo>
                <a:lnTo>
                  <a:pt x="511" y="16"/>
                </a:lnTo>
                <a:lnTo>
                  <a:pt x="585" y="16"/>
                </a:lnTo>
                <a:lnTo>
                  <a:pt x="1366" y="16"/>
                </a:lnTo>
                <a:lnTo>
                  <a:pt x="1505" y="12"/>
                </a:lnTo>
                <a:lnTo>
                  <a:pt x="1588" y="11"/>
                </a:lnTo>
                <a:lnTo>
                  <a:pt x="1601" y="10"/>
                </a:lnTo>
                <a:lnTo>
                  <a:pt x="1613" y="9"/>
                </a:lnTo>
                <a:lnTo>
                  <a:pt x="1625" y="8"/>
                </a:lnTo>
                <a:lnTo>
                  <a:pt x="1648" y="7"/>
                </a:lnTo>
                <a:lnTo>
                  <a:pt x="1776" y="5"/>
                </a:lnTo>
                <a:lnTo>
                  <a:pt x="1828" y="6"/>
                </a:lnTo>
                <a:lnTo>
                  <a:pt x="1925" y="10"/>
                </a:lnTo>
                <a:lnTo>
                  <a:pt x="1938" y="11"/>
                </a:lnTo>
                <a:lnTo>
                  <a:pt x="1950" y="12"/>
                </a:lnTo>
                <a:lnTo>
                  <a:pt x="1962" y="14"/>
                </a:lnTo>
                <a:lnTo>
                  <a:pt x="1974" y="14"/>
                </a:lnTo>
                <a:lnTo>
                  <a:pt x="1985" y="15"/>
                </a:lnTo>
                <a:lnTo>
                  <a:pt x="1997" y="16"/>
                </a:lnTo>
                <a:lnTo>
                  <a:pt x="2096" y="21"/>
                </a:lnTo>
                <a:lnTo>
                  <a:pt x="2159" y="22"/>
                </a:lnTo>
                <a:lnTo>
                  <a:pt x="2268" y="22"/>
                </a:lnTo>
                <a:lnTo>
                  <a:pt x="2285" y="21"/>
                </a:lnTo>
                <a:lnTo>
                  <a:pt x="2323" y="19"/>
                </a:lnTo>
                <a:lnTo>
                  <a:pt x="2350" y="19"/>
                </a:lnTo>
                <a:lnTo>
                  <a:pt x="2360" y="20"/>
                </a:lnTo>
                <a:lnTo>
                  <a:pt x="2382" y="21"/>
                </a:lnTo>
                <a:lnTo>
                  <a:pt x="2395" y="21"/>
                </a:lnTo>
                <a:lnTo>
                  <a:pt x="2404" y="22"/>
                </a:lnTo>
                <a:lnTo>
                  <a:pt x="2411" y="23"/>
                </a:lnTo>
                <a:lnTo>
                  <a:pt x="2418" y="25"/>
                </a:lnTo>
                <a:lnTo>
                  <a:pt x="2422" y="26"/>
                </a:lnTo>
                <a:lnTo>
                  <a:pt x="2429" y="27"/>
                </a:lnTo>
                <a:lnTo>
                  <a:pt x="2443" y="28"/>
                </a:lnTo>
                <a:lnTo>
                  <a:pt x="2445" y="28"/>
                </a:lnTo>
                <a:lnTo>
                  <a:pt x="2447" y="29"/>
                </a:lnTo>
                <a:lnTo>
                  <a:pt x="2453"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3065" name="SMARTPenAnnotation107"/>
          <p:cNvSpPr>
            <a:spLocks/>
          </p:cNvSpPr>
          <p:nvPr/>
        </p:nvSpPr>
        <p:spPr bwMode="auto">
          <a:xfrm>
            <a:off x="795338" y="5224463"/>
            <a:ext cx="1876425" cy="73025"/>
          </a:xfrm>
          <a:custGeom>
            <a:avLst/>
            <a:gdLst>
              <a:gd name="T0" fmla="*/ 0 w 1182"/>
              <a:gd name="T1" fmla="*/ 2147483647 h 46"/>
              <a:gd name="T2" fmla="*/ 2147483647 w 1182"/>
              <a:gd name="T3" fmla="*/ 2147483647 h 46"/>
              <a:gd name="T4" fmla="*/ 2147483647 w 1182"/>
              <a:gd name="T5" fmla="*/ 2147483647 h 46"/>
              <a:gd name="T6" fmla="*/ 2147483647 w 1182"/>
              <a:gd name="T7" fmla="*/ 2147483647 h 46"/>
              <a:gd name="T8" fmla="*/ 2147483647 w 1182"/>
              <a:gd name="T9" fmla="*/ 2147483647 h 46"/>
              <a:gd name="T10" fmla="*/ 2147483647 w 1182"/>
              <a:gd name="T11" fmla="*/ 2147483647 h 46"/>
              <a:gd name="T12" fmla="*/ 2147483647 w 1182"/>
              <a:gd name="T13" fmla="*/ 2147483647 h 46"/>
              <a:gd name="T14" fmla="*/ 2147483647 w 1182"/>
              <a:gd name="T15" fmla="*/ 2147483647 h 46"/>
              <a:gd name="T16" fmla="*/ 2147483647 w 1182"/>
              <a:gd name="T17" fmla="*/ 2147483647 h 46"/>
              <a:gd name="T18" fmla="*/ 2147483647 w 1182"/>
              <a:gd name="T19" fmla="*/ 2147483647 h 46"/>
              <a:gd name="T20" fmla="*/ 2147483647 w 1182"/>
              <a:gd name="T21" fmla="*/ 2147483647 h 46"/>
              <a:gd name="T22" fmla="*/ 2147483647 w 1182"/>
              <a:gd name="T23" fmla="*/ 2147483647 h 46"/>
              <a:gd name="T24" fmla="*/ 2147483647 w 1182"/>
              <a:gd name="T25" fmla="*/ 2147483647 h 46"/>
              <a:gd name="T26" fmla="*/ 2147483647 w 1182"/>
              <a:gd name="T27" fmla="*/ 2147483647 h 46"/>
              <a:gd name="T28" fmla="*/ 2147483647 w 1182"/>
              <a:gd name="T29" fmla="*/ 2147483647 h 46"/>
              <a:gd name="T30" fmla="*/ 2147483647 w 1182"/>
              <a:gd name="T31" fmla="*/ 2147483647 h 46"/>
              <a:gd name="T32" fmla="*/ 2147483647 w 1182"/>
              <a:gd name="T33" fmla="*/ 2147483647 h 46"/>
              <a:gd name="T34" fmla="*/ 2147483647 w 1182"/>
              <a:gd name="T35" fmla="*/ 2147483647 h 46"/>
              <a:gd name="T36" fmla="*/ 2147483647 w 1182"/>
              <a:gd name="T37" fmla="*/ 2147483647 h 46"/>
              <a:gd name="T38" fmla="*/ 2147483647 w 1182"/>
              <a:gd name="T39" fmla="*/ 2147483647 h 46"/>
              <a:gd name="T40" fmla="*/ 2147483647 w 1182"/>
              <a:gd name="T41" fmla="*/ 2147483647 h 46"/>
              <a:gd name="T42" fmla="*/ 2147483647 w 1182"/>
              <a:gd name="T43" fmla="*/ 2147483647 h 46"/>
              <a:gd name="T44" fmla="*/ 2147483647 w 1182"/>
              <a:gd name="T45" fmla="*/ 2147483647 h 46"/>
              <a:gd name="T46" fmla="*/ 2147483647 w 1182"/>
              <a:gd name="T47" fmla="*/ 2147483647 h 46"/>
              <a:gd name="T48" fmla="*/ 2147483647 w 1182"/>
              <a:gd name="T49" fmla="*/ 2147483647 h 46"/>
              <a:gd name="T50" fmla="*/ 2147483647 w 1182"/>
              <a:gd name="T51" fmla="*/ 2147483647 h 46"/>
              <a:gd name="T52" fmla="*/ 2147483647 w 1182"/>
              <a:gd name="T53" fmla="*/ 2147483647 h 46"/>
              <a:gd name="T54" fmla="*/ 2147483647 w 1182"/>
              <a:gd name="T55" fmla="*/ 2147483647 h 46"/>
              <a:gd name="T56" fmla="*/ 2147483647 w 1182"/>
              <a:gd name="T57" fmla="*/ 2147483647 h 46"/>
              <a:gd name="T58" fmla="*/ 2147483647 w 1182"/>
              <a:gd name="T59" fmla="*/ 2147483647 h 46"/>
              <a:gd name="T60" fmla="*/ 2147483647 w 1182"/>
              <a:gd name="T61" fmla="*/ 2147483647 h 46"/>
              <a:gd name="T62" fmla="*/ 2147483647 w 1182"/>
              <a:gd name="T63" fmla="*/ 2147483647 h 46"/>
              <a:gd name="T64" fmla="*/ 2147483647 w 1182"/>
              <a:gd name="T65" fmla="*/ 2147483647 h 46"/>
              <a:gd name="T66" fmla="*/ 2147483647 w 1182"/>
              <a:gd name="T67" fmla="*/ 2147483647 h 46"/>
              <a:gd name="T68" fmla="*/ 2147483647 w 1182"/>
              <a:gd name="T69" fmla="*/ 2147483647 h 46"/>
              <a:gd name="T70" fmla="*/ 2147483647 w 1182"/>
              <a:gd name="T71" fmla="*/ 2147483647 h 46"/>
              <a:gd name="T72" fmla="*/ 2147483647 w 1182"/>
              <a:gd name="T73" fmla="*/ 2147483647 h 46"/>
              <a:gd name="T74" fmla="*/ 2147483647 w 1182"/>
              <a:gd name="T75" fmla="*/ 2147483647 h 46"/>
              <a:gd name="T76" fmla="*/ 2147483647 w 1182"/>
              <a:gd name="T77" fmla="*/ 2147483647 h 46"/>
              <a:gd name="T78" fmla="*/ 2147483647 w 1182"/>
              <a:gd name="T79" fmla="*/ 2147483647 h 46"/>
              <a:gd name="T80" fmla="*/ 2147483647 w 1182"/>
              <a:gd name="T81" fmla="*/ 2147483647 h 46"/>
              <a:gd name="T82" fmla="*/ 2147483647 w 1182"/>
              <a:gd name="T83" fmla="*/ 2147483647 h 46"/>
              <a:gd name="T84" fmla="*/ 2147483647 w 1182"/>
              <a:gd name="T85" fmla="*/ 2147483647 h 46"/>
              <a:gd name="T86" fmla="*/ 2147483647 w 1182"/>
              <a:gd name="T87" fmla="*/ 2147483647 h 46"/>
              <a:gd name="T88" fmla="*/ 2147483647 w 1182"/>
              <a:gd name="T89" fmla="*/ 2147483647 h 46"/>
              <a:gd name="T90" fmla="*/ 2147483647 w 1182"/>
              <a:gd name="T91" fmla="*/ 2147483647 h 46"/>
              <a:gd name="T92" fmla="*/ 2147483647 w 1182"/>
              <a:gd name="T93" fmla="*/ 2147483647 h 46"/>
              <a:gd name="T94" fmla="*/ 2147483647 w 1182"/>
              <a:gd name="T95" fmla="*/ 2147483647 h 46"/>
              <a:gd name="T96" fmla="*/ 2147483647 w 1182"/>
              <a:gd name="T97" fmla="*/ 2147483647 h 46"/>
              <a:gd name="T98" fmla="*/ 2147483647 w 1182"/>
              <a:gd name="T99" fmla="*/ 2147483647 h 46"/>
              <a:gd name="T100" fmla="*/ 2147483647 w 1182"/>
              <a:gd name="T101" fmla="*/ 2147483647 h 46"/>
              <a:gd name="T102" fmla="*/ 2147483647 w 1182"/>
              <a:gd name="T103" fmla="*/ 2147483647 h 46"/>
              <a:gd name="T104" fmla="*/ 2147483647 w 1182"/>
              <a:gd name="T105" fmla="*/ 0 h 46"/>
              <a:gd name="T106" fmla="*/ 2147483647 w 1182"/>
              <a:gd name="T107" fmla="*/ 0 h 46"/>
              <a:gd name="T108" fmla="*/ 2147483647 w 1182"/>
              <a:gd name="T109" fmla="*/ 0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2" h="46">
                <a:moveTo>
                  <a:pt x="0" y="45"/>
                </a:moveTo>
                <a:lnTo>
                  <a:pt x="6" y="42"/>
                </a:lnTo>
                <a:lnTo>
                  <a:pt x="8" y="41"/>
                </a:lnTo>
                <a:lnTo>
                  <a:pt x="12" y="40"/>
                </a:lnTo>
                <a:lnTo>
                  <a:pt x="14" y="39"/>
                </a:lnTo>
                <a:lnTo>
                  <a:pt x="16" y="38"/>
                </a:lnTo>
                <a:lnTo>
                  <a:pt x="18" y="36"/>
                </a:lnTo>
                <a:lnTo>
                  <a:pt x="25" y="35"/>
                </a:lnTo>
                <a:lnTo>
                  <a:pt x="34" y="33"/>
                </a:lnTo>
                <a:lnTo>
                  <a:pt x="45" y="31"/>
                </a:lnTo>
                <a:lnTo>
                  <a:pt x="123" y="17"/>
                </a:lnTo>
                <a:lnTo>
                  <a:pt x="138" y="15"/>
                </a:lnTo>
                <a:lnTo>
                  <a:pt x="150" y="14"/>
                </a:lnTo>
                <a:lnTo>
                  <a:pt x="165" y="13"/>
                </a:lnTo>
                <a:lnTo>
                  <a:pt x="200" y="12"/>
                </a:lnTo>
                <a:lnTo>
                  <a:pt x="237" y="11"/>
                </a:lnTo>
                <a:lnTo>
                  <a:pt x="250" y="10"/>
                </a:lnTo>
                <a:lnTo>
                  <a:pt x="292" y="7"/>
                </a:lnTo>
                <a:lnTo>
                  <a:pt x="328" y="6"/>
                </a:lnTo>
                <a:lnTo>
                  <a:pt x="421" y="5"/>
                </a:lnTo>
                <a:lnTo>
                  <a:pt x="433" y="6"/>
                </a:lnTo>
                <a:lnTo>
                  <a:pt x="477" y="9"/>
                </a:lnTo>
                <a:lnTo>
                  <a:pt x="500" y="10"/>
                </a:lnTo>
                <a:lnTo>
                  <a:pt x="511" y="11"/>
                </a:lnTo>
                <a:lnTo>
                  <a:pt x="521" y="12"/>
                </a:lnTo>
                <a:lnTo>
                  <a:pt x="531" y="14"/>
                </a:lnTo>
                <a:lnTo>
                  <a:pt x="541" y="15"/>
                </a:lnTo>
                <a:lnTo>
                  <a:pt x="573" y="16"/>
                </a:lnTo>
                <a:lnTo>
                  <a:pt x="603" y="16"/>
                </a:lnTo>
                <a:lnTo>
                  <a:pt x="646" y="18"/>
                </a:lnTo>
                <a:lnTo>
                  <a:pt x="671" y="19"/>
                </a:lnTo>
                <a:lnTo>
                  <a:pt x="714" y="21"/>
                </a:lnTo>
                <a:lnTo>
                  <a:pt x="779" y="22"/>
                </a:lnTo>
                <a:lnTo>
                  <a:pt x="791" y="21"/>
                </a:lnTo>
                <a:lnTo>
                  <a:pt x="803" y="20"/>
                </a:lnTo>
                <a:lnTo>
                  <a:pt x="814" y="19"/>
                </a:lnTo>
                <a:lnTo>
                  <a:pt x="828" y="18"/>
                </a:lnTo>
                <a:lnTo>
                  <a:pt x="861" y="17"/>
                </a:lnTo>
                <a:lnTo>
                  <a:pt x="875" y="16"/>
                </a:lnTo>
                <a:lnTo>
                  <a:pt x="888" y="15"/>
                </a:lnTo>
                <a:lnTo>
                  <a:pt x="899" y="14"/>
                </a:lnTo>
                <a:lnTo>
                  <a:pt x="912" y="13"/>
                </a:lnTo>
                <a:lnTo>
                  <a:pt x="942" y="12"/>
                </a:lnTo>
                <a:lnTo>
                  <a:pt x="955" y="11"/>
                </a:lnTo>
                <a:lnTo>
                  <a:pt x="966" y="10"/>
                </a:lnTo>
                <a:lnTo>
                  <a:pt x="976" y="8"/>
                </a:lnTo>
                <a:lnTo>
                  <a:pt x="985" y="7"/>
                </a:lnTo>
                <a:lnTo>
                  <a:pt x="1013" y="6"/>
                </a:lnTo>
                <a:lnTo>
                  <a:pt x="1037" y="5"/>
                </a:lnTo>
                <a:lnTo>
                  <a:pt x="1044" y="4"/>
                </a:lnTo>
                <a:lnTo>
                  <a:pt x="1050" y="2"/>
                </a:lnTo>
                <a:lnTo>
                  <a:pt x="1061" y="1"/>
                </a:lnTo>
                <a:lnTo>
                  <a:pt x="1089" y="0"/>
                </a:lnTo>
                <a:lnTo>
                  <a:pt x="1123" y="0"/>
                </a:lnTo>
                <a:lnTo>
                  <a:pt x="1181"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3066" name="SMARTPenAnnotation108"/>
          <p:cNvSpPr>
            <a:spLocks/>
          </p:cNvSpPr>
          <p:nvPr/>
        </p:nvSpPr>
        <p:spPr bwMode="auto">
          <a:xfrm>
            <a:off x="3322638" y="5180013"/>
            <a:ext cx="3911600" cy="80962"/>
          </a:xfrm>
          <a:custGeom>
            <a:avLst/>
            <a:gdLst>
              <a:gd name="T0" fmla="*/ 2147483647 w 2464"/>
              <a:gd name="T1" fmla="*/ 2147483647 h 51"/>
              <a:gd name="T2" fmla="*/ 2147483647 w 2464"/>
              <a:gd name="T3" fmla="*/ 2147483647 h 51"/>
              <a:gd name="T4" fmla="*/ 2147483647 w 2464"/>
              <a:gd name="T5" fmla="*/ 2147483647 h 51"/>
              <a:gd name="T6" fmla="*/ 2147483647 w 2464"/>
              <a:gd name="T7" fmla="*/ 2147483647 h 51"/>
              <a:gd name="T8" fmla="*/ 2147483647 w 2464"/>
              <a:gd name="T9" fmla="*/ 2147483647 h 51"/>
              <a:gd name="T10" fmla="*/ 2147483647 w 2464"/>
              <a:gd name="T11" fmla="*/ 2147483647 h 51"/>
              <a:gd name="T12" fmla="*/ 2147483647 w 2464"/>
              <a:gd name="T13" fmla="*/ 2147483647 h 51"/>
              <a:gd name="T14" fmla="*/ 2147483647 w 2464"/>
              <a:gd name="T15" fmla="*/ 2147483647 h 51"/>
              <a:gd name="T16" fmla="*/ 2147483647 w 2464"/>
              <a:gd name="T17" fmla="*/ 2147483647 h 51"/>
              <a:gd name="T18" fmla="*/ 2147483647 w 2464"/>
              <a:gd name="T19" fmla="*/ 2147483647 h 51"/>
              <a:gd name="T20" fmla="*/ 2147483647 w 2464"/>
              <a:gd name="T21" fmla="*/ 2147483647 h 51"/>
              <a:gd name="T22" fmla="*/ 2147483647 w 2464"/>
              <a:gd name="T23" fmla="*/ 2147483647 h 51"/>
              <a:gd name="T24" fmla="*/ 2147483647 w 2464"/>
              <a:gd name="T25" fmla="*/ 2147483647 h 51"/>
              <a:gd name="T26" fmla="*/ 2147483647 w 2464"/>
              <a:gd name="T27" fmla="*/ 2147483647 h 51"/>
              <a:gd name="T28" fmla="*/ 2147483647 w 2464"/>
              <a:gd name="T29" fmla="*/ 2147483647 h 51"/>
              <a:gd name="T30" fmla="*/ 2147483647 w 2464"/>
              <a:gd name="T31" fmla="*/ 2147483647 h 51"/>
              <a:gd name="T32" fmla="*/ 2147483647 w 2464"/>
              <a:gd name="T33" fmla="*/ 2147483647 h 51"/>
              <a:gd name="T34" fmla="*/ 2147483647 w 2464"/>
              <a:gd name="T35" fmla="*/ 2147483647 h 51"/>
              <a:gd name="T36" fmla="*/ 2147483647 w 2464"/>
              <a:gd name="T37" fmla="*/ 2147483647 h 51"/>
              <a:gd name="T38" fmla="*/ 2147483647 w 2464"/>
              <a:gd name="T39" fmla="*/ 2147483647 h 51"/>
              <a:gd name="T40" fmla="*/ 2147483647 w 2464"/>
              <a:gd name="T41" fmla="*/ 2147483647 h 51"/>
              <a:gd name="T42" fmla="*/ 2147483647 w 2464"/>
              <a:gd name="T43" fmla="*/ 2147483647 h 51"/>
              <a:gd name="T44" fmla="*/ 2147483647 w 2464"/>
              <a:gd name="T45" fmla="*/ 2147483647 h 51"/>
              <a:gd name="T46" fmla="*/ 2147483647 w 2464"/>
              <a:gd name="T47" fmla="*/ 2147483647 h 51"/>
              <a:gd name="T48" fmla="*/ 2147483647 w 2464"/>
              <a:gd name="T49" fmla="*/ 0 h 51"/>
              <a:gd name="T50" fmla="*/ 2147483647 w 2464"/>
              <a:gd name="T51" fmla="*/ 0 h 51"/>
              <a:gd name="T52" fmla="*/ 2147483647 w 2464"/>
              <a:gd name="T53" fmla="*/ 2147483647 h 51"/>
              <a:gd name="T54" fmla="*/ 2147483647 w 2464"/>
              <a:gd name="T55" fmla="*/ 2147483647 h 51"/>
              <a:gd name="T56" fmla="*/ 2147483647 w 2464"/>
              <a:gd name="T57" fmla="*/ 2147483647 h 51"/>
              <a:gd name="T58" fmla="*/ 2147483647 w 2464"/>
              <a:gd name="T59" fmla="*/ 2147483647 h 51"/>
              <a:gd name="T60" fmla="*/ 2147483647 w 2464"/>
              <a:gd name="T61" fmla="*/ 2147483647 h 51"/>
              <a:gd name="T62" fmla="*/ 2147483647 w 2464"/>
              <a:gd name="T63" fmla="*/ 2147483647 h 51"/>
              <a:gd name="T64" fmla="*/ 2147483647 w 2464"/>
              <a:gd name="T65" fmla="*/ 2147483647 h 51"/>
              <a:gd name="T66" fmla="*/ 2147483647 w 2464"/>
              <a:gd name="T67" fmla="*/ 2147483647 h 51"/>
              <a:gd name="T68" fmla="*/ 2147483647 w 2464"/>
              <a:gd name="T69" fmla="*/ 2147483647 h 51"/>
              <a:gd name="T70" fmla="*/ 2147483647 w 2464"/>
              <a:gd name="T71" fmla="*/ 2147483647 h 51"/>
              <a:gd name="T72" fmla="*/ 2147483647 w 2464"/>
              <a:gd name="T73" fmla="*/ 2147483647 h 51"/>
              <a:gd name="T74" fmla="*/ 2147483647 w 2464"/>
              <a:gd name="T75" fmla="*/ 2147483647 h 51"/>
              <a:gd name="T76" fmla="*/ 2147483647 w 2464"/>
              <a:gd name="T77" fmla="*/ 2147483647 h 51"/>
              <a:gd name="T78" fmla="*/ 2147483647 w 2464"/>
              <a:gd name="T79" fmla="*/ 2147483647 h 51"/>
              <a:gd name="T80" fmla="*/ 2147483647 w 2464"/>
              <a:gd name="T81" fmla="*/ 2147483647 h 51"/>
              <a:gd name="T82" fmla="*/ 2147483647 w 2464"/>
              <a:gd name="T83" fmla="*/ 2147483647 h 51"/>
              <a:gd name="T84" fmla="*/ 2147483647 w 2464"/>
              <a:gd name="T85" fmla="*/ 2147483647 h 51"/>
              <a:gd name="T86" fmla="*/ 2147483647 w 2464"/>
              <a:gd name="T87" fmla="*/ 2147483647 h 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64" h="51">
                <a:moveTo>
                  <a:pt x="0" y="22"/>
                </a:moveTo>
                <a:lnTo>
                  <a:pt x="7" y="30"/>
                </a:lnTo>
                <a:lnTo>
                  <a:pt x="10" y="31"/>
                </a:lnTo>
                <a:lnTo>
                  <a:pt x="16" y="32"/>
                </a:lnTo>
                <a:lnTo>
                  <a:pt x="18" y="33"/>
                </a:lnTo>
                <a:lnTo>
                  <a:pt x="21" y="34"/>
                </a:lnTo>
                <a:lnTo>
                  <a:pt x="23" y="36"/>
                </a:lnTo>
                <a:lnTo>
                  <a:pt x="25" y="37"/>
                </a:lnTo>
                <a:lnTo>
                  <a:pt x="29" y="38"/>
                </a:lnTo>
                <a:lnTo>
                  <a:pt x="53" y="42"/>
                </a:lnTo>
                <a:lnTo>
                  <a:pt x="61" y="43"/>
                </a:lnTo>
                <a:lnTo>
                  <a:pt x="73" y="44"/>
                </a:lnTo>
                <a:lnTo>
                  <a:pt x="78" y="45"/>
                </a:lnTo>
                <a:lnTo>
                  <a:pt x="82" y="46"/>
                </a:lnTo>
                <a:lnTo>
                  <a:pt x="87" y="47"/>
                </a:lnTo>
                <a:lnTo>
                  <a:pt x="91" y="48"/>
                </a:lnTo>
                <a:lnTo>
                  <a:pt x="117" y="50"/>
                </a:lnTo>
                <a:lnTo>
                  <a:pt x="258" y="50"/>
                </a:lnTo>
                <a:lnTo>
                  <a:pt x="274" y="49"/>
                </a:lnTo>
                <a:lnTo>
                  <a:pt x="347" y="46"/>
                </a:lnTo>
                <a:lnTo>
                  <a:pt x="419" y="45"/>
                </a:lnTo>
                <a:lnTo>
                  <a:pt x="429" y="44"/>
                </a:lnTo>
                <a:lnTo>
                  <a:pt x="438" y="43"/>
                </a:lnTo>
                <a:lnTo>
                  <a:pt x="448" y="42"/>
                </a:lnTo>
                <a:lnTo>
                  <a:pt x="466" y="40"/>
                </a:lnTo>
                <a:lnTo>
                  <a:pt x="550" y="38"/>
                </a:lnTo>
                <a:lnTo>
                  <a:pt x="677" y="30"/>
                </a:lnTo>
                <a:lnTo>
                  <a:pt x="711" y="29"/>
                </a:lnTo>
                <a:lnTo>
                  <a:pt x="782" y="28"/>
                </a:lnTo>
                <a:lnTo>
                  <a:pt x="1068" y="27"/>
                </a:lnTo>
                <a:lnTo>
                  <a:pt x="1097" y="26"/>
                </a:lnTo>
                <a:lnTo>
                  <a:pt x="1119" y="25"/>
                </a:lnTo>
                <a:lnTo>
                  <a:pt x="1164" y="23"/>
                </a:lnTo>
                <a:lnTo>
                  <a:pt x="1262" y="22"/>
                </a:lnTo>
                <a:lnTo>
                  <a:pt x="1320" y="21"/>
                </a:lnTo>
                <a:lnTo>
                  <a:pt x="1331" y="20"/>
                </a:lnTo>
                <a:lnTo>
                  <a:pt x="1341" y="19"/>
                </a:lnTo>
                <a:lnTo>
                  <a:pt x="1372" y="18"/>
                </a:lnTo>
                <a:lnTo>
                  <a:pt x="1414" y="16"/>
                </a:lnTo>
                <a:lnTo>
                  <a:pt x="1468" y="14"/>
                </a:lnTo>
                <a:lnTo>
                  <a:pt x="1490" y="12"/>
                </a:lnTo>
                <a:lnTo>
                  <a:pt x="1509" y="10"/>
                </a:lnTo>
                <a:lnTo>
                  <a:pt x="1525" y="9"/>
                </a:lnTo>
                <a:lnTo>
                  <a:pt x="1539" y="7"/>
                </a:lnTo>
                <a:lnTo>
                  <a:pt x="1563" y="6"/>
                </a:lnTo>
                <a:lnTo>
                  <a:pt x="1608" y="5"/>
                </a:lnTo>
                <a:lnTo>
                  <a:pt x="1619" y="4"/>
                </a:lnTo>
                <a:lnTo>
                  <a:pt x="1631" y="2"/>
                </a:lnTo>
                <a:lnTo>
                  <a:pt x="1662" y="1"/>
                </a:lnTo>
                <a:lnTo>
                  <a:pt x="1731" y="0"/>
                </a:lnTo>
                <a:lnTo>
                  <a:pt x="1946" y="0"/>
                </a:lnTo>
                <a:lnTo>
                  <a:pt x="1955" y="0"/>
                </a:lnTo>
                <a:lnTo>
                  <a:pt x="1964" y="1"/>
                </a:lnTo>
                <a:lnTo>
                  <a:pt x="1973" y="2"/>
                </a:lnTo>
                <a:lnTo>
                  <a:pt x="1989" y="4"/>
                </a:lnTo>
                <a:lnTo>
                  <a:pt x="2023" y="5"/>
                </a:lnTo>
                <a:lnTo>
                  <a:pt x="2034" y="6"/>
                </a:lnTo>
                <a:lnTo>
                  <a:pt x="2071" y="9"/>
                </a:lnTo>
                <a:lnTo>
                  <a:pt x="2090" y="10"/>
                </a:lnTo>
                <a:lnTo>
                  <a:pt x="2099" y="11"/>
                </a:lnTo>
                <a:lnTo>
                  <a:pt x="2107" y="12"/>
                </a:lnTo>
                <a:lnTo>
                  <a:pt x="2115" y="13"/>
                </a:lnTo>
                <a:lnTo>
                  <a:pt x="2123" y="14"/>
                </a:lnTo>
                <a:lnTo>
                  <a:pt x="2152" y="16"/>
                </a:lnTo>
                <a:lnTo>
                  <a:pt x="2165" y="17"/>
                </a:lnTo>
                <a:lnTo>
                  <a:pt x="2172" y="18"/>
                </a:lnTo>
                <a:lnTo>
                  <a:pt x="2179" y="19"/>
                </a:lnTo>
                <a:lnTo>
                  <a:pt x="2199" y="21"/>
                </a:lnTo>
                <a:lnTo>
                  <a:pt x="2263" y="22"/>
                </a:lnTo>
                <a:lnTo>
                  <a:pt x="2272" y="23"/>
                </a:lnTo>
                <a:lnTo>
                  <a:pt x="2279" y="24"/>
                </a:lnTo>
                <a:lnTo>
                  <a:pt x="2286" y="25"/>
                </a:lnTo>
                <a:lnTo>
                  <a:pt x="2299" y="26"/>
                </a:lnTo>
                <a:lnTo>
                  <a:pt x="2371" y="28"/>
                </a:lnTo>
                <a:lnTo>
                  <a:pt x="2416" y="28"/>
                </a:lnTo>
                <a:lnTo>
                  <a:pt x="2420" y="28"/>
                </a:lnTo>
                <a:lnTo>
                  <a:pt x="2424" y="29"/>
                </a:lnTo>
                <a:lnTo>
                  <a:pt x="2428" y="31"/>
                </a:lnTo>
                <a:lnTo>
                  <a:pt x="2433" y="32"/>
                </a:lnTo>
                <a:lnTo>
                  <a:pt x="2442" y="33"/>
                </a:lnTo>
                <a:lnTo>
                  <a:pt x="2444" y="34"/>
                </a:lnTo>
                <a:lnTo>
                  <a:pt x="2446" y="35"/>
                </a:lnTo>
                <a:lnTo>
                  <a:pt x="2448" y="36"/>
                </a:lnTo>
                <a:lnTo>
                  <a:pt x="2452" y="38"/>
                </a:lnTo>
                <a:lnTo>
                  <a:pt x="2457" y="39"/>
                </a:lnTo>
                <a:lnTo>
                  <a:pt x="2458" y="39"/>
                </a:lnTo>
                <a:lnTo>
                  <a:pt x="2459" y="40"/>
                </a:lnTo>
                <a:lnTo>
                  <a:pt x="2463"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3067" name="SMARTPenAnnotation109"/>
          <p:cNvSpPr>
            <a:spLocks/>
          </p:cNvSpPr>
          <p:nvPr/>
        </p:nvSpPr>
        <p:spPr bwMode="auto">
          <a:xfrm>
            <a:off x="7072313" y="5229225"/>
            <a:ext cx="1028700" cy="95250"/>
          </a:xfrm>
          <a:custGeom>
            <a:avLst/>
            <a:gdLst>
              <a:gd name="T0" fmla="*/ 0 w 648"/>
              <a:gd name="T1" fmla="*/ 2147483647 h 60"/>
              <a:gd name="T2" fmla="*/ 2147483647 w 648"/>
              <a:gd name="T3" fmla="*/ 2147483647 h 60"/>
              <a:gd name="T4" fmla="*/ 2147483647 w 648"/>
              <a:gd name="T5" fmla="*/ 2147483647 h 60"/>
              <a:gd name="T6" fmla="*/ 2147483647 w 648"/>
              <a:gd name="T7" fmla="*/ 2147483647 h 60"/>
              <a:gd name="T8" fmla="*/ 2147483647 w 648"/>
              <a:gd name="T9" fmla="*/ 2147483647 h 60"/>
              <a:gd name="T10" fmla="*/ 2147483647 w 648"/>
              <a:gd name="T11" fmla="*/ 2147483647 h 60"/>
              <a:gd name="T12" fmla="*/ 2147483647 w 648"/>
              <a:gd name="T13" fmla="*/ 2147483647 h 60"/>
              <a:gd name="T14" fmla="*/ 2147483647 w 648"/>
              <a:gd name="T15" fmla="*/ 2147483647 h 60"/>
              <a:gd name="T16" fmla="*/ 2147483647 w 648"/>
              <a:gd name="T17" fmla="*/ 2147483647 h 60"/>
              <a:gd name="T18" fmla="*/ 2147483647 w 648"/>
              <a:gd name="T19" fmla="*/ 2147483647 h 60"/>
              <a:gd name="T20" fmla="*/ 2147483647 w 648"/>
              <a:gd name="T21" fmla="*/ 2147483647 h 60"/>
              <a:gd name="T22" fmla="*/ 2147483647 w 648"/>
              <a:gd name="T23" fmla="*/ 2147483647 h 60"/>
              <a:gd name="T24" fmla="*/ 2147483647 w 648"/>
              <a:gd name="T25" fmla="*/ 2147483647 h 60"/>
              <a:gd name="T26" fmla="*/ 2147483647 w 648"/>
              <a:gd name="T27" fmla="*/ 2147483647 h 60"/>
              <a:gd name="T28" fmla="*/ 2147483647 w 648"/>
              <a:gd name="T29" fmla="*/ 0 h 60"/>
              <a:gd name="T30" fmla="*/ 2147483647 w 648"/>
              <a:gd name="T31" fmla="*/ 0 h 60"/>
              <a:gd name="T32" fmla="*/ 2147483647 w 648"/>
              <a:gd name="T33" fmla="*/ 0 h 60"/>
              <a:gd name="T34" fmla="*/ 2147483647 w 648"/>
              <a:gd name="T35" fmla="*/ 2147483647 h 60"/>
              <a:gd name="T36" fmla="*/ 2147483647 w 648"/>
              <a:gd name="T37" fmla="*/ 2147483647 h 60"/>
              <a:gd name="T38" fmla="*/ 2147483647 w 648"/>
              <a:gd name="T39" fmla="*/ 2147483647 h 60"/>
              <a:gd name="T40" fmla="*/ 2147483647 w 648"/>
              <a:gd name="T41" fmla="*/ 2147483647 h 60"/>
              <a:gd name="T42" fmla="*/ 2147483647 w 648"/>
              <a:gd name="T43" fmla="*/ 2147483647 h 60"/>
              <a:gd name="T44" fmla="*/ 2147483647 w 648"/>
              <a:gd name="T45" fmla="*/ 2147483647 h 60"/>
              <a:gd name="T46" fmla="*/ 2147483647 w 648"/>
              <a:gd name="T47" fmla="*/ 2147483647 h 60"/>
              <a:gd name="T48" fmla="*/ 2147483647 w 648"/>
              <a:gd name="T49" fmla="*/ 2147483647 h 60"/>
              <a:gd name="T50" fmla="*/ 2147483647 w 648"/>
              <a:gd name="T51" fmla="*/ 2147483647 h 60"/>
              <a:gd name="T52" fmla="*/ 2147483647 w 648"/>
              <a:gd name="T53" fmla="*/ 2147483647 h 60"/>
              <a:gd name="T54" fmla="*/ 2147483647 w 648"/>
              <a:gd name="T55" fmla="*/ 2147483647 h 60"/>
              <a:gd name="T56" fmla="*/ 2147483647 w 648"/>
              <a:gd name="T57" fmla="*/ 2147483647 h 60"/>
              <a:gd name="T58" fmla="*/ 2147483647 w 648"/>
              <a:gd name="T59" fmla="*/ 2147483647 h 60"/>
              <a:gd name="T60" fmla="*/ 2147483647 w 648"/>
              <a:gd name="T61" fmla="*/ 2147483647 h 60"/>
              <a:gd name="T62" fmla="*/ 2147483647 w 648"/>
              <a:gd name="T63" fmla="*/ 2147483647 h 60"/>
              <a:gd name="T64" fmla="*/ 2147483647 w 648"/>
              <a:gd name="T65" fmla="*/ 2147483647 h 60"/>
              <a:gd name="T66" fmla="*/ 2147483647 w 648"/>
              <a:gd name="T67" fmla="*/ 2147483647 h 60"/>
              <a:gd name="T68" fmla="*/ 2147483647 w 648"/>
              <a:gd name="T69" fmla="*/ 2147483647 h 60"/>
              <a:gd name="T70" fmla="*/ 2147483647 w 648"/>
              <a:gd name="T71" fmla="*/ 2147483647 h 60"/>
              <a:gd name="T72" fmla="*/ 2147483647 w 648"/>
              <a:gd name="T73" fmla="*/ 2147483647 h 60"/>
              <a:gd name="T74" fmla="*/ 2147483647 w 648"/>
              <a:gd name="T75" fmla="*/ 2147483647 h 60"/>
              <a:gd name="T76" fmla="*/ 2147483647 w 648"/>
              <a:gd name="T77" fmla="*/ 2147483647 h 60"/>
              <a:gd name="T78" fmla="*/ 2147483647 w 648"/>
              <a:gd name="T79" fmla="*/ 2147483647 h 60"/>
              <a:gd name="T80" fmla="*/ 2147483647 w 648"/>
              <a:gd name="T81" fmla="*/ 2147483647 h 60"/>
              <a:gd name="T82" fmla="*/ 2147483647 w 648"/>
              <a:gd name="T83" fmla="*/ 2147483647 h 60"/>
              <a:gd name="T84" fmla="*/ 2147483647 w 648"/>
              <a:gd name="T85" fmla="*/ 2147483647 h 60"/>
              <a:gd name="T86" fmla="*/ 2147483647 w 648"/>
              <a:gd name="T87" fmla="*/ 2147483647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48" h="60">
                <a:moveTo>
                  <a:pt x="0" y="19"/>
                </a:moveTo>
                <a:lnTo>
                  <a:pt x="8" y="19"/>
                </a:lnTo>
                <a:lnTo>
                  <a:pt x="10" y="19"/>
                </a:lnTo>
                <a:lnTo>
                  <a:pt x="11" y="17"/>
                </a:lnTo>
                <a:lnTo>
                  <a:pt x="13" y="16"/>
                </a:lnTo>
                <a:lnTo>
                  <a:pt x="17" y="15"/>
                </a:lnTo>
                <a:lnTo>
                  <a:pt x="21" y="14"/>
                </a:lnTo>
                <a:lnTo>
                  <a:pt x="35" y="14"/>
                </a:lnTo>
                <a:lnTo>
                  <a:pt x="41" y="12"/>
                </a:lnTo>
                <a:lnTo>
                  <a:pt x="44" y="11"/>
                </a:lnTo>
                <a:lnTo>
                  <a:pt x="53" y="9"/>
                </a:lnTo>
                <a:lnTo>
                  <a:pt x="71" y="8"/>
                </a:lnTo>
                <a:lnTo>
                  <a:pt x="124" y="5"/>
                </a:lnTo>
                <a:lnTo>
                  <a:pt x="143" y="3"/>
                </a:lnTo>
                <a:lnTo>
                  <a:pt x="176" y="0"/>
                </a:lnTo>
                <a:lnTo>
                  <a:pt x="193" y="0"/>
                </a:lnTo>
                <a:lnTo>
                  <a:pt x="209" y="0"/>
                </a:lnTo>
                <a:lnTo>
                  <a:pt x="226" y="1"/>
                </a:lnTo>
                <a:lnTo>
                  <a:pt x="259" y="2"/>
                </a:lnTo>
                <a:lnTo>
                  <a:pt x="276" y="2"/>
                </a:lnTo>
                <a:lnTo>
                  <a:pt x="296" y="3"/>
                </a:lnTo>
                <a:lnTo>
                  <a:pt x="318" y="5"/>
                </a:lnTo>
                <a:lnTo>
                  <a:pt x="341" y="8"/>
                </a:lnTo>
                <a:lnTo>
                  <a:pt x="359" y="10"/>
                </a:lnTo>
                <a:lnTo>
                  <a:pt x="374" y="11"/>
                </a:lnTo>
                <a:lnTo>
                  <a:pt x="386" y="12"/>
                </a:lnTo>
                <a:lnTo>
                  <a:pt x="397" y="13"/>
                </a:lnTo>
                <a:lnTo>
                  <a:pt x="408" y="14"/>
                </a:lnTo>
                <a:lnTo>
                  <a:pt x="418" y="16"/>
                </a:lnTo>
                <a:lnTo>
                  <a:pt x="428" y="18"/>
                </a:lnTo>
                <a:lnTo>
                  <a:pt x="436" y="19"/>
                </a:lnTo>
                <a:lnTo>
                  <a:pt x="445" y="21"/>
                </a:lnTo>
                <a:lnTo>
                  <a:pt x="453" y="22"/>
                </a:lnTo>
                <a:lnTo>
                  <a:pt x="468" y="24"/>
                </a:lnTo>
                <a:lnTo>
                  <a:pt x="477" y="25"/>
                </a:lnTo>
                <a:lnTo>
                  <a:pt x="485" y="26"/>
                </a:lnTo>
                <a:lnTo>
                  <a:pt x="494" y="27"/>
                </a:lnTo>
                <a:lnTo>
                  <a:pt x="503" y="29"/>
                </a:lnTo>
                <a:lnTo>
                  <a:pt x="519" y="32"/>
                </a:lnTo>
                <a:lnTo>
                  <a:pt x="526" y="34"/>
                </a:lnTo>
                <a:lnTo>
                  <a:pt x="532" y="36"/>
                </a:lnTo>
                <a:lnTo>
                  <a:pt x="539" y="38"/>
                </a:lnTo>
                <a:lnTo>
                  <a:pt x="569" y="45"/>
                </a:lnTo>
                <a:lnTo>
                  <a:pt x="647" y="5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73068" name="SMARTPenAnnotation110"/>
          <p:cNvSpPr>
            <a:spLocks/>
          </p:cNvSpPr>
          <p:nvPr/>
        </p:nvSpPr>
        <p:spPr bwMode="auto">
          <a:xfrm>
            <a:off x="965200" y="5626100"/>
            <a:ext cx="2805113" cy="107950"/>
          </a:xfrm>
          <a:custGeom>
            <a:avLst/>
            <a:gdLst>
              <a:gd name="T0" fmla="*/ 2147483647 w 1767"/>
              <a:gd name="T1" fmla="*/ 2147483647 h 68"/>
              <a:gd name="T2" fmla="*/ 2147483647 w 1767"/>
              <a:gd name="T3" fmla="*/ 2147483647 h 68"/>
              <a:gd name="T4" fmla="*/ 2147483647 w 1767"/>
              <a:gd name="T5" fmla="*/ 2147483647 h 68"/>
              <a:gd name="T6" fmla="*/ 2147483647 w 1767"/>
              <a:gd name="T7" fmla="*/ 2147483647 h 68"/>
              <a:gd name="T8" fmla="*/ 2147483647 w 1767"/>
              <a:gd name="T9" fmla="*/ 2147483647 h 68"/>
              <a:gd name="T10" fmla="*/ 2147483647 w 1767"/>
              <a:gd name="T11" fmla="*/ 2147483647 h 68"/>
              <a:gd name="T12" fmla="*/ 2147483647 w 1767"/>
              <a:gd name="T13" fmla="*/ 2147483647 h 68"/>
              <a:gd name="T14" fmla="*/ 2147483647 w 1767"/>
              <a:gd name="T15" fmla="*/ 2147483647 h 68"/>
              <a:gd name="T16" fmla="*/ 2147483647 w 1767"/>
              <a:gd name="T17" fmla="*/ 2147483647 h 68"/>
              <a:gd name="T18" fmla="*/ 2147483647 w 1767"/>
              <a:gd name="T19" fmla="*/ 2147483647 h 68"/>
              <a:gd name="T20" fmla="*/ 2147483647 w 1767"/>
              <a:gd name="T21" fmla="*/ 2147483647 h 68"/>
              <a:gd name="T22" fmla="*/ 2147483647 w 1767"/>
              <a:gd name="T23" fmla="*/ 2147483647 h 68"/>
              <a:gd name="T24" fmla="*/ 2147483647 w 1767"/>
              <a:gd name="T25" fmla="*/ 0 h 68"/>
              <a:gd name="T26" fmla="*/ 2147483647 w 1767"/>
              <a:gd name="T27" fmla="*/ 2147483647 h 68"/>
              <a:gd name="T28" fmla="*/ 2147483647 w 1767"/>
              <a:gd name="T29" fmla="*/ 2147483647 h 68"/>
              <a:gd name="T30" fmla="*/ 2147483647 w 1767"/>
              <a:gd name="T31" fmla="*/ 2147483647 h 68"/>
              <a:gd name="T32" fmla="*/ 2147483647 w 1767"/>
              <a:gd name="T33" fmla="*/ 2147483647 h 68"/>
              <a:gd name="T34" fmla="*/ 2147483647 w 1767"/>
              <a:gd name="T35" fmla="*/ 2147483647 h 68"/>
              <a:gd name="T36" fmla="*/ 2147483647 w 1767"/>
              <a:gd name="T37" fmla="*/ 2147483647 h 68"/>
              <a:gd name="T38" fmla="*/ 2147483647 w 1767"/>
              <a:gd name="T39" fmla="*/ 2147483647 h 68"/>
              <a:gd name="T40" fmla="*/ 2147483647 w 1767"/>
              <a:gd name="T41" fmla="*/ 2147483647 h 68"/>
              <a:gd name="T42" fmla="*/ 2147483647 w 1767"/>
              <a:gd name="T43" fmla="*/ 2147483647 h 68"/>
              <a:gd name="T44" fmla="*/ 2147483647 w 1767"/>
              <a:gd name="T45" fmla="*/ 2147483647 h 68"/>
              <a:gd name="T46" fmla="*/ 2147483647 w 1767"/>
              <a:gd name="T47" fmla="*/ 2147483647 h 68"/>
              <a:gd name="T48" fmla="*/ 2147483647 w 1767"/>
              <a:gd name="T49" fmla="*/ 2147483647 h 68"/>
              <a:gd name="T50" fmla="*/ 2147483647 w 1767"/>
              <a:gd name="T51" fmla="*/ 2147483647 h 68"/>
              <a:gd name="T52" fmla="*/ 2147483647 w 1767"/>
              <a:gd name="T53" fmla="*/ 2147483647 h 68"/>
              <a:gd name="T54" fmla="*/ 2147483647 w 1767"/>
              <a:gd name="T55" fmla="*/ 2147483647 h 68"/>
              <a:gd name="T56" fmla="*/ 2147483647 w 1767"/>
              <a:gd name="T57" fmla="*/ 2147483647 h 68"/>
              <a:gd name="T58" fmla="*/ 2147483647 w 1767"/>
              <a:gd name="T59" fmla="*/ 2147483647 h 68"/>
              <a:gd name="T60" fmla="*/ 2147483647 w 1767"/>
              <a:gd name="T61" fmla="*/ 2147483647 h 68"/>
              <a:gd name="T62" fmla="*/ 2147483647 w 1767"/>
              <a:gd name="T63" fmla="*/ 2147483647 h 68"/>
              <a:gd name="T64" fmla="*/ 2147483647 w 1767"/>
              <a:gd name="T65" fmla="*/ 2147483647 h 68"/>
              <a:gd name="T66" fmla="*/ 2147483647 w 1767"/>
              <a:gd name="T67" fmla="*/ 2147483647 h 68"/>
              <a:gd name="T68" fmla="*/ 2147483647 w 1767"/>
              <a:gd name="T69" fmla="*/ 2147483647 h 68"/>
              <a:gd name="T70" fmla="*/ 2147483647 w 1767"/>
              <a:gd name="T71" fmla="*/ 2147483647 h 68"/>
              <a:gd name="T72" fmla="*/ 2147483647 w 1767"/>
              <a:gd name="T73" fmla="*/ 214748364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7" h="68">
                <a:moveTo>
                  <a:pt x="0" y="67"/>
                </a:moveTo>
                <a:lnTo>
                  <a:pt x="5" y="64"/>
                </a:lnTo>
                <a:lnTo>
                  <a:pt x="10" y="63"/>
                </a:lnTo>
                <a:lnTo>
                  <a:pt x="12" y="62"/>
                </a:lnTo>
                <a:lnTo>
                  <a:pt x="16" y="60"/>
                </a:lnTo>
                <a:lnTo>
                  <a:pt x="18" y="59"/>
                </a:lnTo>
                <a:lnTo>
                  <a:pt x="23" y="57"/>
                </a:lnTo>
                <a:lnTo>
                  <a:pt x="30" y="54"/>
                </a:lnTo>
                <a:lnTo>
                  <a:pt x="39" y="51"/>
                </a:lnTo>
                <a:lnTo>
                  <a:pt x="46" y="48"/>
                </a:lnTo>
                <a:lnTo>
                  <a:pt x="52" y="46"/>
                </a:lnTo>
                <a:lnTo>
                  <a:pt x="57" y="44"/>
                </a:lnTo>
                <a:lnTo>
                  <a:pt x="64" y="41"/>
                </a:lnTo>
                <a:lnTo>
                  <a:pt x="82" y="34"/>
                </a:lnTo>
                <a:lnTo>
                  <a:pt x="113" y="24"/>
                </a:lnTo>
                <a:lnTo>
                  <a:pt x="123" y="21"/>
                </a:lnTo>
                <a:lnTo>
                  <a:pt x="132" y="20"/>
                </a:lnTo>
                <a:lnTo>
                  <a:pt x="140" y="19"/>
                </a:lnTo>
                <a:lnTo>
                  <a:pt x="148" y="17"/>
                </a:lnTo>
                <a:lnTo>
                  <a:pt x="156" y="16"/>
                </a:lnTo>
                <a:lnTo>
                  <a:pt x="164" y="14"/>
                </a:lnTo>
                <a:lnTo>
                  <a:pt x="174" y="13"/>
                </a:lnTo>
                <a:lnTo>
                  <a:pt x="210" y="7"/>
                </a:lnTo>
                <a:lnTo>
                  <a:pt x="232" y="3"/>
                </a:lnTo>
                <a:lnTo>
                  <a:pt x="250" y="1"/>
                </a:lnTo>
                <a:lnTo>
                  <a:pt x="304" y="0"/>
                </a:lnTo>
                <a:lnTo>
                  <a:pt x="369" y="0"/>
                </a:lnTo>
                <a:lnTo>
                  <a:pt x="396" y="1"/>
                </a:lnTo>
                <a:lnTo>
                  <a:pt x="412" y="3"/>
                </a:lnTo>
                <a:lnTo>
                  <a:pt x="452" y="5"/>
                </a:lnTo>
                <a:lnTo>
                  <a:pt x="507" y="5"/>
                </a:lnTo>
                <a:lnTo>
                  <a:pt x="580" y="5"/>
                </a:lnTo>
                <a:lnTo>
                  <a:pt x="600" y="7"/>
                </a:lnTo>
                <a:lnTo>
                  <a:pt x="610" y="8"/>
                </a:lnTo>
                <a:lnTo>
                  <a:pt x="660" y="10"/>
                </a:lnTo>
                <a:lnTo>
                  <a:pt x="752" y="11"/>
                </a:lnTo>
                <a:lnTo>
                  <a:pt x="872" y="11"/>
                </a:lnTo>
                <a:lnTo>
                  <a:pt x="899" y="13"/>
                </a:lnTo>
                <a:lnTo>
                  <a:pt x="912" y="14"/>
                </a:lnTo>
                <a:lnTo>
                  <a:pt x="949" y="16"/>
                </a:lnTo>
                <a:lnTo>
                  <a:pt x="996" y="17"/>
                </a:lnTo>
                <a:lnTo>
                  <a:pt x="1008" y="18"/>
                </a:lnTo>
                <a:lnTo>
                  <a:pt x="1021" y="20"/>
                </a:lnTo>
                <a:lnTo>
                  <a:pt x="1068" y="22"/>
                </a:lnTo>
                <a:lnTo>
                  <a:pt x="1079" y="24"/>
                </a:lnTo>
                <a:lnTo>
                  <a:pt x="1091" y="25"/>
                </a:lnTo>
                <a:lnTo>
                  <a:pt x="1142" y="30"/>
                </a:lnTo>
                <a:lnTo>
                  <a:pt x="1172" y="32"/>
                </a:lnTo>
                <a:lnTo>
                  <a:pt x="1216" y="33"/>
                </a:lnTo>
                <a:lnTo>
                  <a:pt x="1265" y="35"/>
                </a:lnTo>
                <a:lnTo>
                  <a:pt x="1278" y="36"/>
                </a:lnTo>
                <a:lnTo>
                  <a:pt x="1312" y="38"/>
                </a:lnTo>
                <a:lnTo>
                  <a:pt x="1354" y="39"/>
                </a:lnTo>
                <a:lnTo>
                  <a:pt x="1398" y="38"/>
                </a:lnTo>
                <a:lnTo>
                  <a:pt x="1409" y="37"/>
                </a:lnTo>
                <a:lnTo>
                  <a:pt x="1419" y="36"/>
                </a:lnTo>
                <a:lnTo>
                  <a:pt x="1457" y="34"/>
                </a:lnTo>
                <a:lnTo>
                  <a:pt x="1498" y="32"/>
                </a:lnTo>
                <a:lnTo>
                  <a:pt x="1512" y="31"/>
                </a:lnTo>
                <a:lnTo>
                  <a:pt x="1556" y="28"/>
                </a:lnTo>
                <a:lnTo>
                  <a:pt x="1582" y="25"/>
                </a:lnTo>
                <a:lnTo>
                  <a:pt x="1592" y="24"/>
                </a:lnTo>
                <a:lnTo>
                  <a:pt x="1601" y="22"/>
                </a:lnTo>
                <a:lnTo>
                  <a:pt x="1609" y="20"/>
                </a:lnTo>
                <a:lnTo>
                  <a:pt x="1623" y="18"/>
                </a:lnTo>
                <a:lnTo>
                  <a:pt x="1635" y="17"/>
                </a:lnTo>
                <a:lnTo>
                  <a:pt x="1641" y="15"/>
                </a:lnTo>
                <a:lnTo>
                  <a:pt x="1647" y="14"/>
                </a:lnTo>
                <a:lnTo>
                  <a:pt x="1679" y="12"/>
                </a:lnTo>
                <a:lnTo>
                  <a:pt x="1723" y="12"/>
                </a:lnTo>
                <a:lnTo>
                  <a:pt x="1731" y="13"/>
                </a:lnTo>
                <a:lnTo>
                  <a:pt x="1737" y="14"/>
                </a:lnTo>
                <a:lnTo>
                  <a:pt x="1743" y="16"/>
                </a:lnTo>
                <a:lnTo>
                  <a:pt x="1748" y="19"/>
                </a:lnTo>
                <a:lnTo>
                  <a:pt x="1766"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974398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495800" y="274638"/>
            <a:ext cx="4191000" cy="6583362"/>
          </a:xfrm>
        </p:spPr>
        <p:txBody>
          <a:bodyPr/>
          <a:lstStyle/>
          <a:p>
            <a:pPr eaLnBrk="1" hangingPunct="1"/>
            <a:r>
              <a:rPr lang="en-US" altLang="en-US" smtClean="0"/>
              <a:t>Act V Scene V</a:t>
            </a:r>
          </a:p>
        </p:txBody>
      </p:sp>
      <p:sp>
        <p:nvSpPr>
          <p:cNvPr id="174083" name="Rectangle 3"/>
          <p:cNvSpPr>
            <a:spLocks noGrp="1" noChangeArrowheads="1"/>
          </p:cNvSpPr>
          <p:nvPr>
            <p:ph type="body" idx="1"/>
          </p:nvPr>
        </p:nvSpPr>
        <p:spPr/>
        <p:txBody>
          <a:bodyPr/>
          <a:lstStyle/>
          <a:p>
            <a:pPr eaLnBrk="1" hangingPunct="1"/>
            <a:endParaRPr lang="en-US" altLang="en-US" smtClean="0"/>
          </a:p>
        </p:txBody>
      </p:sp>
      <p:pic>
        <p:nvPicPr>
          <p:cNvPr id="174084" name="Picture 5" descr="macb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68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756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endParaRPr lang="en-US" altLang="en-US" smtClean="0"/>
          </a:p>
        </p:txBody>
      </p:sp>
      <p:sp>
        <p:nvSpPr>
          <p:cNvPr id="175107" name="Rectangle 3"/>
          <p:cNvSpPr>
            <a:spLocks noGrp="1" noChangeArrowheads="1"/>
          </p:cNvSpPr>
          <p:nvPr>
            <p:ph type="body" idx="1"/>
          </p:nvPr>
        </p:nvSpPr>
        <p:spPr>
          <a:xfrm>
            <a:off x="457200" y="1600200"/>
            <a:ext cx="4495800" cy="4525963"/>
          </a:xfrm>
        </p:spPr>
        <p:txBody>
          <a:bodyPr/>
          <a:lstStyle/>
          <a:p>
            <a:pPr eaLnBrk="1" hangingPunct="1"/>
            <a:r>
              <a:rPr lang="en-US" altLang="en-US" smtClean="0"/>
              <a:t>Macbeth is certain his castle can’t be taken so he prepares for a siege.  Word comes that Lady Macbeth is dead by leaping from the top of the castle.  Macbeth expresses his despair.</a:t>
            </a:r>
          </a:p>
        </p:txBody>
      </p:sp>
      <p:pic>
        <p:nvPicPr>
          <p:cNvPr id="175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0"/>
            <a:ext cx="41148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455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endParaRPr lang="en-US" altLang="en-US" smtClean="0"/>
          </a:p>
        </p:txBody>
      </p:sp>
      <p:sp>
        <p:nvSpPr>
          <p:cNvPr id="176131" name="Rectangle 3"/>
          <p:cNvSpPr>
            <a:spLocks noGrp="1" noChangeArrowheads="1"/>
          </p:cNvSpPr>
          <p:nvPr>
            <p:ph type="body" idx="1"/>
          </p:nvPr>
        </p:nvSpPr>
        <p:spPr/>
        <p:txBody>
          <a:bodyPr/>
          <a:lstStyle/>
          <a:p>
            <a:pPr eaLnBrk="1" hangingPunct="1"/>
            <a:r>
              <a:rPr lang="en-US" altLang="en-US" smtClean="0"/>
              <a:t>A messenger brings Macbeth some strange news: Birnam Wood seems to be moving toward the castle. Macbeth remembers the apparitions words and prepares to fight although he is hopeless.</a:t>
            </a:r>
          </a:p>
        </p:txBody>
      </p:sp>
      <p:pic>
        <p:nvPicPr>
          <p:cNvPr id="1761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628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endParaRPr lang="en-US" altLang="en-US" smtClean="0"/>
          </a:p>
        </p:txBody>
      </p:sp>
      <p:sp>
        <p:nvSpPr>
          <p:cNvPr id="177155" name="Rectangle 3"/>
          <p:cNvSpPr>
            <a:spLocks noGrp="1" noChangeArrowheads="1"/>
          </p:cNvSpPr>
          <p:nvPr>
            <p:ph type="body" idx="1"/>
          </p:nvPr>
        </p:nvSpPr>
        <p:spPr/>
        <p:txBody>
          <a:bodyPr/>
          <a:lstStyle/>
          <a:p>
            <a:pPr eaLnBrk="1" hangingPunct="1"/>
            <a:endParaRPr lang="en-US" altLang="en-US" smtClean="0"/>
          </a:p>
        </p:txBody>
      </p:sp>
      <p:pic>
        <p:nvPicPr>
          <p:cNvPr id="177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071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endParaRPr lang="en-US" altLang="en-US" smtClean="0"/>
          </a:p>
        </p:txBody>
      </p:sp>
      <p:sp>
        <p:nvSpPr>
          <p:cNvPr id="178179" name="Rectangle 3"/>
          <p:cNvSpPr>
            <a:spLocks noGrp="1" noChangeArrowheads="1"/>
          </p:cNvSpPr>
          <p:nvPr>
            <p:ph type="body" idx="1"/>
          </p:nvPr>
        </p:nvSpPr>
        <p:spPr>
          <a:xfrm>
            <a:off x="457200" y="3276600"/>
            <a:ext cx="8229600" cy="2849563"/>
          </a:xfrm>
        </p:spPr>
        <p:txBody>
          <a:bodyPr/>
          <a:lstStyle/>
          <a:p>
            <a:pPr eaLnBrk="1" hangingPunct="1"/>
            <a:r>
              <a:rPr lang="en-US" altLang="en-US" smtClean="0"/>
              <a:t>Act V Scene VI</a:t>
            </a:r>
          </a:p>
          <a:p>
            <a:pPr eaLnBrk="1" hangingPunct="1"/>
            <a:endParaRPr lang="en-US" altLang="en-US" smtClean="0"/>
          </a:p>
          <a:p>
            <a:pPr eaLnBrk="1" hangingPunct="1"/>
            <a:r>
              <a:rPr lang="en-US" altLang="en-US" smtClean="0"/>
              <a:t>Malcolm tells his forces to throw down their branches.  He then deploys his soldiers for battle.</a:t>
            </a:r>
          </a:p>
        </p:txBody>
      </p:sp>
      <p:pic>
        <p:nvPicPr>
          <p:cNvPr id="178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21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altLang="en-US" smtClean="0"/>
              <a:t>ACT V Scene VII</a:t>
            </a:r>
          </a:p>
        </p:txBody>
      </p:sp>
      <p:sp>
        <p:nvSpPr>
          <p:cNvPr id="179203" name="Rectangle 3"/>
          <p:cNvSpPr>
            <a:spLocks noGrp="1" noChangeArrowheads="1"/>
          </p:cNvSpPr>
          <p:nvPr>
            <p:ph type="body" idx="1"/>
          </p:nvPr>
        </p:nvSpPr>
        <p:spPr>
          <a:xfrm>
            <a:off x="457200" y="1600200"/>
            <a:ext cx="3276600" cy="4525963"/>
          </a:xfrm>
        </p:spPr>
        <p:txBody>
          <a:bodyPr/>
          <a:lstStyle/>
          <a:p>
            <a:pPr eaLnBrk="1" hangingPunct="1"/>
            <a:r>
              <a:rPr lang="en-US" altLang="en-US" smtClean="0"/>
              <a:t>Young Siward encounters Macbeth and is killed.  Macduff searches for Macbeth ready to exact his revenge.</a:t>
            </a:r>
          </a:p>
        </p:txBody>
      </p:sp>
      <p:pic>
        <p:nvPicPr>
          <p:cNvPr id="179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00200"/>
            <a:ext cx="5410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918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altLang="en-US" sz="4000" smtClean="0"/>
              <a:t>Act V Scene VIII</a:t>
            </a:r>
            <a:br>
              <a:rPr lang="en-US" altLang="en-US" sz="4000" smtClean="0"/>
            </a:br>
            <a:r>
              <a:rPr lang="en-US" altLang="en-US" sz="4000" smtClean="0"/>
              <a:t>The Final Scene</a:t>
            </a:r>
          </a:p>
        </p:txBody>
      </p:sp>
      <p:sp>
        <p:nvSpPr>
          <p:cNvPr id="180227" name="Rectangle 3"/>
          <p:cNvSpPr>
            <a:spLocks noGrp="1" noChangeArrowheads="1"/>
          </p:cNvSpPr>
          <p:nvPr>
            <p:ph type="body" idx="1"/>
          </p:nvPr>
        </p:nvSpPr>
        <p:spPr/>
        <p:txBody>
          <a:bodyPr/>
          <a:lstStyle/>
          <a:p>
            <a:pPr eaLnBrk="1" hangingPunct="1"/>
            <a:endParaRPr lang="en-US" altLang="en-US" smtClean="0"/>
          </a:p>
        </p:txBody>
      </p:sp>
      <p:pic>
        <p:nvPicPr>
          <p:cNvPr id="180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332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endParaRPr lang="en-US" altLang="en-US" smtClean="0"/>
          </a:p>
        </p:txBody>
      </p:sp>
      <p:sp>
        <p:nvSpPr>
          <p:cNvPr id="153603" name="Rectangle 3"/>
          <p:cNvSpPr>
            <a:spLocks noGrp="1" noChangeArrowheads="1"/>
          </p:cNvSpPr>
          <p:nvPr>
            <p:ph type="body" idx="1"/>
          </p:nvPr>
        </p:nvSpPr>
        <p:spPr/>
        <p:txBody>
          <a:bodyPr/>
          <a:lstStyle/>
          <a:p>
            <a:pPr eaLnBrk="1" hangingPunct="1"/>
            <a:endParaRPr lang="en-US" altLang="en-US" smtClean="0"/>
          </a:p>
        </p:txBody>
      </p:sp>
      <p:pic>
        <p:nvPicPr>
          <p:cNvPr id="153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952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endParaRPr lang="en-US" altLang="en-US" smtClean="0"/>
          </a:p>
        </p:txBody>
      </p:sp>
      <p:sp>
        <p:nvSpPr>
          <p:cNvPr id="181251" name="Rectangle 3"/>
          <p:cNvSpPr>
            <a:spLocks noGrp="1" noChangeArrowheads="1"/>
          </p:cNvSpPr>
          <p:nvPr>
            <p:ph type="body" idx="1"/>
          </p:nvPr>
        </p:nvSpPr>
        <p:spPr>
          <a:xfrm>
            <a:off x="4648200" y="1600200"/>
            <a:ext cx="4038600" cy="4525963"/>
          </a:xfrm>
        </p:spPr>
        <p:txBody>
          <a:bodyPr/>
          <a:lstStyle/>
          <a:p>
            <a:pPr eaLnBrk="1" hangingPunct="1"/>
            <a:r>
              <a:rPr lang="en-US" altLang="en-US" sz="2800" smtClean="0"/>
              <a:t>Macbeth has considered suicide but rejects the idea.  He meets Macduff but refuses to fight him and tells him of the prophecy that he can’t be killed by anyone born of woman.</a:t>
            </a:r>
          </a:p>
        </p:txBody>
      </p:sp>
      <p:pic>
        <p:nvPicPr>
          <p:cNvPr id="1812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5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919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endParaRPr lang="en-US" altLang="en-US" smtClean="0"/>
          </a:p>
        </p:txBody>
      </p:sp>
      <p:sp>
        <p:nvSpPr>
          <p:cNvPr id="182275" name="Rectangle 3"/>
          <p:cNvSpPr>
            <a:spLocks noGrp="1" noChangeArrowheads="1"/>
          </p:cNvSpPr>
          <p:nvPr>
            <p:ph type="body" idx="1"/>
          </p:nvPr>
        </p:nvSpPr>
        <p:spPr/>
        <p:txBody>
          <a:bodyPr/>
          <a:lstStyle/>
          <a:p>
            <a:pPr eaLnBrk="1" hangingPunct="1"/>
            <a:endParaRPr lang="en-US" altLang="en-US" smtClean="0"/>
          </a:p>
        </p:txBody>
      </p:sp>
      <p:pic>
        <p:nvPicPr>
          <p:cNvPr id="182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491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endParaRPr lang="en-US" altLang="en-US" smtClean="0"/>
          </a:p>
        </p:txBody>
      </p:sp>
      <p:sp>
        <p:nvSpPr>
          <p:cNvPr id="183299" name="Rectangle 3"/>
          <p:cNvSpPr>
            <a:spLocks noGrp="1" noChangeArrowheads="1"/>
          </p:cNvSpPr>
          <p:nvPr>
            <p:ph type="body" idx="1"/>
          </p:nvPr>
        </p:nvSpPr>
        <p:spPr>
          <a:xfrm>
            <a:off x="457200" y="5029200"/>
            <a:ext cx="8229600" cy="1096963"/>
          </a:xfrm>
        </p:spPr>
        <p:txBody>
          <a:bodyPr/>
          <a:lstStyle/>
          <a:p>
            <a:pPr eaLnBrk="1" hangingPunct="1"/>
            <a:r>
              <a:rPr lang="en-US" altLang="en-US" smtClean="0"/>
              <a:t>They begin the battle while the action shifts to Malcolm and Siward.</a:t>
            </a:r>
          </a:p>
        </p:txBody>
      </p:sp>
      <p:pic>
        <p:nvPicPr>
          <p:cNvPr id="183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234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endParaRPr lang="en-US" altLang="en-US" smtClean="0"/>
          </a:p>
        </p:txBody>
      </p:sp>
      <p:sp>
        <p:nvSpPr>
          <p:cNvPr id="184323" name="Rectangle 3"/>
          <p:cNvSpPr>
            <a:spLocks noGrp="1" noChangeArrowheads="1"/>
          </p:cNvSpPr>
          <p:nvPr>
            <p:ph type="body" idx="1"/>
          </p:nvPr>
        </p:nvSpPr>
        <p:spPr>
          <a:xfrm>
            <a:off x="457200" y="4114800"/>
            <a:ext cx="8229600" cy="2011363"/>
          </a:xfrm>
        </p:spPr>
        <p:txBody>
          <a:bodyPr/>
          <a:lstStyle/>
          <a:p>
            <a:pPr eaLnBrk="1" hangingPunct="1">
              <a:lnSpc>
                <a:spcPct val="80000"/>
              </a:lnSpc>
            </a:pPr>
            <a:r>
              <a:rPr lang="en-US" altLang="en-US" sz="2800" smtClean="0"/>
              <a:t>Malcolm and Siward have been victorious but Siward learns his son was killed in battle.  He is told by Ross he died a hero’s death which made his father proud. Macduff then appears carrying………..</a:t>
            </a:r>
          </a:p>
        </p:txBody>
      </p:sp>
      <p:pic>
        <p:nvPicPr>
          <p:cNvPr id="184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955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endParaRPr lang="en-US" altLang="en-US" smtClean="0"/>
          </a:p>
        </p:txBody>
      </p:sp>
      <p:sp>
        <p:nvSpPr>
          <p:cNvPr id="185347" name="Rectangle 3"/>
          <p:cNvSpPr>
            <a:spLocks noGrp="1" noChangeArrowheads="1"/>
          </p:cNvSpPr>
          <p:nvPr>
            <p:ph type="body" idx="1"/>
          </p:nvPr>
        </p:nvSpPr>
        <p:spPr>
          <a:xfrm>
            <a:off x="457200" y="5410200"/>
            <a:ext cx="8229600" cy="1447800"/>
          </a:xfrm>
        </p:spPr>
        <p:txBody>
          <a:bodyPr/>
          <a:lstStyle/>
          <a:p>
            <a:pPr eaLnBrk="1" hangingPunct="1">
              <a:lnSpc>
                <a:spcPct val="90000"/>
              </a:lnSpc>
            </a:pPr>
            <a:r>
              <a:rPr lang="en-US" altLang="en-US" sz="2400" smtClean="0"/>
              <a:t>Macbeths’ head!!!  He hails Malcolm as King of Scotland who then promises to reward those loyal to him and punish those who supported Macbeth.</a:t>
            </a:r>
          </a:p>
        </p:txBody>
      </p:sp>
      <p:sp>
        <p:nvSpPr>
          <p:cNvPr id="185348" name="AutoShape 5" descr="mac_summ1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cs typeface="Arial" charset="0"/>
            </a:endParaRPr>
          </a:p>
        </p:txBody>
      </p:sp>
      <p:pic>
        <p:nvPicPr>
          <p:cNvPr id="1853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880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5181600" y="274638"/>
            <a:ext cx="3505200" cy="5821362"/>
          </a:xfrm>
        </p:spPr>
        <p:txBody>
          <a:bodyPr/>
          <a:lstStyle/>
          <a:p>
            <a:pPr eaLnBrk="1" hangingPunct="1"/>
            <a:r>
              <a:rPr lang="en-US" altLang="en-US" smtClean="0"/>
              <a:t>The End!!!</a:t>
            </a:r>
          </a:p>
        </p:txBody>
      </p:sp>
      <p:sp>
        <p:nvSpPr>
          <p:cNvPr id="186371" name="Rectangle 3"/>
          <p:cNvSpPr>
            <a:spLocks noGrp="1" noChangeArrowheads="1"/>
          </p:cNvSpPr>
          <p:nvPr>
            <p:ph type="body" idx="1"/>
          </p:nvPr>
        </p:nvSpPr>
        <p:spPr/>
        <p:txBody>
          <a:bodyPr/>
          <a:lstStyle/>
          <a:p>
            <a:pPr eaLnBrk="1" hangingPunct="1"/>
            <a:endParaRPr lang="en-US" altLang="en-US" smtClean="0"/>
          </a:p>
        </p:txBody>
      </p:sp>
      <p:pic>
        <p:nvPicPr>
          <p:cNvPr id="186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33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274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flipH="1">
            <a:off x="8686800" y="274638"/>
            <a:ext cx="76200" cy="1143000"/>
          </a:xfrm>
        </p:spPr>
        <p:txBody>
          <a:bodyPr/>
          <a:lstStyle/>
          <a:p>
            <a:pPr eaLnBrk="1" hangingPunct="1"/>
            <a:endParaRPr lang="en-US" altLang="en-US" smtClean="0"/>
          </a:p>
        </p:txBody>
      </p:sp>
      <p:sp>
        <p:nvSpPr>
          <p:cNvPr id="154627" name="Rectangle 3"/>
          <p:cNvSpPr>
            <a:spLocks noGrp="1" noChangeArrowheads="1"/>
          </p:cNvSpPr>
          <p:nvPr>
            <p:ph type="body" idx="1"/>
          </p:nvPr>
        </p:nvSpPr>
        <p:spPr>
          <a:xfrm>
            <a:off x="457200" y="1447800"/>
            <a:ext cx="4191000" cy="4678363"/>
          </a:xfrm>
        </p:spPr>
        <p:txBody>
          <a:bodyPr/>
          <a:lstStyle/>
          <a:p>
            <a:pPr eaLnBrk="1" hangingPunct="1"/>
            <a:r>
              <a:rPr lang="en-US" altLang="en-US" smtClean="0"/>
              <a:t>They show him three apparitions.  The first is an armed head which tells Macbeth that he must beware Macduff.</a:t>
            </a:r>
          </a:p>
        </p:txBody>
      </p:sp>
      <p:pic>
        <p:nvPicPr>
          <p:cNvPr id="154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725" y="0"/>
            <a:ext cx="4359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9" name="SMARTPenAnnotation5"/>
          <p:cNvSpPr>
            <a:spLocks/>
          </p:cNvSpPr>
          <p:nvPr/>
        </p:nvSpPr>
        <p:spPr bwMode="auto">
          <a:xfrm>
            <a:off x="4232275" y="3894138"/>
            <a:ext cx="73025" cy="420687"/>
          </a:xfrm>
          <a:custGeom>
            <a:avLst/>
            <a:gdLst>
              <a:gd name="T0" fmla="*/ 0 w 46"/>
              <a:gd name="T1" fmla="*/ 0 h 265"/>
              <a:gd name="T2" fmla="*/ 0 w 46"/>
              <a:gd name="T3" fmla="*/ 2147483647 h 265"/>
              <a:gd name="T4" fmla="*/ 2147483647 w 46"/>
              <a:gd name="T5" fmla="*/ 2147483647 h 265"/>
              <a:gd name="T6" fmla="*/ 2147483647 w 46"/>
              <a:gd name="T7" fmla="*/ 2147483647 h 265"/>
              <a:gd name="T8" fmla="*/ 2147483647 w 46"/>
              <a:gd name="T9" fmla="*/ 2147483647 h 265"/>
              <a:gd name="T10" fmla="*/ 2147483647 w 46"/>
              <a:gd name="T11" fmla="*/ 2147483647 h 265"/>
              <a:gd name="T12" fmla="*/ 2147483647 w 46"/>
              <a:gd name="T13" fmla="*/ 2147483647 h 265"/>
              <a:gd name="T14" fmla="*/ 2147483647 w 46"/>
              <a:gd name="T15" fmla="*/ 2147483647 h 265"/>
              <a:gd name="T16" fmla="*/ 2147483647 w 46"/>
              <a:gd name="T17" fmla="*/ 2147483647 h 265"/>
              <a:gd name="T18" fmla="*/ 2147483647 w 46"/>
              <a:gd name="T19" fmla="*/ 2147483647 h 265"/>
              <a:gd name="T20" fmla="*/ 2147483647 w 46"/>
              <a:gd name="T21" fmla="*/ 2147483647 h 265"/>
              <a:gd name="T22" fmla="*/ 2147483647 w 46"/>
              <a:gd name="T23" fmla="*/ 2147483647 h 265"/>
              <a:gd name="T24" fmla="*/ 2147483647 w 46"/>
              <a:gd name="T25" fmla="*/ 2147483647 h 265"/>
              <a:gd name="T26" fmla="*/ 2147483647 w 46"/>
              <a:gd name="T27" fmla="*/ 2147483647 h 265"/>
              <a:gd name="T28" fmla="*/ 2147483647 w 46"/>
              <a:gd name="T29" fmla="*/ 2147483647 h 265"/>
              <a:gd name="T30" fmla="*/ 2147483647 w 46"/>
              <a:gd name="T31" fmla="*/ 2147483647 h 265"/>
              <a:gd name="T32" fmla="*/ 2147483647 w 46"/>
              <a:gd name="T33" fmla="*/ 2147483647 h 265"/>
              <a:gd name="T34" fmla="*/ 2147483647 w 46"/>
              <a:gd name="T35" fmla="*/ 2147483647 h 265"/>
              <a:gd name="T36" fmla="*/ 2147483647 w 46"/>
              <a:gd name="T37" fmla="*/ 2147483647 h 265"/>
              <a:gd name="T38" fmla="*/ 2147483647 w 46"/>
              <a:gd name="T39" fmla="*/ 2147483647 h 265"/>
              <a:gd name="T40" fmla="*/ 2147483647 w 46"/>
              <a:gd name="T41" fmla="*/ 2147483647 h 265"/>
              <a:gd name="T42" fmla="*/ 2147483647 w 46"/>
              <a:gd name="T43" fmla="*/ 2147483647 h 265"/>
              <a:gd name="T44" fmla="*/ 2147483647 w 46"/>
              <a:gd name="T45" fmla="*/ 2147483647 h 265"/>
              <a:gd name="T46" fmla="*/ 2147483647 w 46"/>
              <a:gd name="T47" fmla="*/ 2147483647 h 2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265">
                <a:moveTo>
                  <a:pt x="0" y="0"/>
                </a:moveTo>
                <a:lnTo>
                  <a:pt x="0" y="15"/>
                </a:lnTo>
                <a:lnTo>
                  <a:pt x="1" y="16"/>
                </a:lnTo>
                <a:lnTo>
                  <a:pt x="2" y="19"/>
                </a:lnTo>
                <a:lnTo>
                  <a:pt x="3" y="22"/>
                </a:lnTo>
                <a:lnTo>
                  <a:pt x="4" y="24"/>
                </a:lnTo>
                <a:lnTo>
                  <a:pt x="5" y="31"/>
                </a:lnTo>
                <a:lnTo>
                  <a:pt x="6" y="39"/>
                </a:lnTo>
                <a:lnTo>
                  <a:pt x="6" y="41"/>
                </a:lnTo>
                <a:lnTo>
                  <a:pt x="6" y="43"/>
                </a:lnTo>
                <a:lnTo>
                  <a:pt x="8" y="46"/>
                </a:lnTo>
                <a:lnTo>
                  <a:pt x="9" y="49"/>
                </a:lnTo>
                <a:lnTo>
                  <a:pt x="11" y="56"/>
                </a:lnTo>
                <a:lnTo>
                  <a:pt x="17" y="78"/>
                </a:lnTo>
                <a:lnTo>
                  <a:pt x="19" y="87"/>
                </a:lnTo>
                <a:lnTo>
                  <a:pt x="20" y="96"/>
                </a:lnTo>
                <a:lnTo>
                  <a:pt x="21" y="103"/>
                </a:lnTo>
                <a:lnTo>
                  <a:pt x="23" y="115"/>
                </a:lnTo>
                <a:lnTo>
                  <a:pt x="31" y="146"/>
                </a:lnTo>
                <a:lnTo>
                  <a:pt x="34" y="159"/>
                </a:lnTo>
                <a:lnTo>
                  <a:pt x="36" y="170"/>
                </a:lnTo>
                <a:lnTo>
                  <a:pt x="37" y="179"/>
                </a:lnTo>
                <a:lnTo>
                  <a:pt x="40" y="207"/>
                </a:lnTo>
                <a:lnTo>
                  <a:pt x="45" y="26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4630" name="SMARTPenAnnotation6"/>
          <p:cNvSpPr>
            <a:spLocks/>
          </p:cNvSpPr>
          <p:nvPr/>
        </p:nvSpPr>
        <p:spPr bwMode="auto">
          <a:xfrm>
            <a:off x="4062413" y="3760788"/>
            <a:ext cx="466725" cy="685800"/>
          </a:xfrm>
          <a:custGeom>
            <a:avLst/>
            <a:gdLst>
              <a:gd name="T0" fmla="*/ 2147483647 w 294"/>
              <a:gd name="T1" fmla="*/ 2147483647 h 432"/>
              <a:gd name="T2" fmla="*/ 2147483647 w 294"/>
              <a:gd name="T3" fmla="*/ 2147483647 h 432"/>
              <a:gd name="T4" fmla="*/ 2147483647 w 294"/>
              <a:gd name="T5" fmla="*/ 2147483647 h 432"/>
              <a:gd name="T6" fmla="*/ 2147483647 w 294"/>
              <a:gd name="T7" fmla="*/ 2147483647 h 432"/>
              <a:gd name="T8" fmla="*/ 2147483647 w 294"/>
              <a:gd name="T9" fmla="*/ 2147483647 h 432"/>
              <a:gd name="T10" fmla="*/ 2147483647 w 294"/>
              <a:gd name="T11" fmla="*/ 2147483647 h 432"/>
              <a:gd name="T12" fmla="*/ 2147483647 w 294"/>
              <a:gd name="T13" fmla="*/ 2147483647 h 432"/>
              <a:gd name="T14" fmla="*/ 2147483647 w 294"/>
              <a:gd name="T15" fmla="*/ 2147483647 h 432"/>
              <a:gd name="T16" fmla="*/ 2147483647 w 294"/>
              <a:gd name="T17" fmla="*/ 2147483647 h 432"/>
              <a:gd name="T18" fmla="*/ 2147483647 w 294"/>
              <a:gd name="T19" fmla="*/ 2147483647 h 432"/>
              <a:gd name="T20" fmla="*/ 2147483647 w 294"/>
              <a:gd name="T21" fmla="*/ 2147483647 h 432"/>
              <a:gd name="T22" fmla="*/ 2147483647 w 294"/>
              <a:gd name="T23" fmla="*/ 2147483647 h 432"/>
              <a:gd name="T24" fmla="*/ 2147483647 w 294"/>
              <a:gd name="T25" fmla="*/ 2147483647 h 432"/>
              <a:gd name="T26" fmla="*/ 2147483647 w 294"/>
              <a:gd name="T27" fmla="*/ 2147483647 h 432"/>
              <a:gd name="T28" fmla="*/ 2147483647 w 294"/>
              <a:gd name="T29" fmla="*/ 2147483647 h 432"/>
              <a:gd name="T30" fmla="*/ 2147483647 w 294"/>
              <a:gd name="T31" fmla="*/ 2147483647 h 432"/>
              <a:gd name="T32" fmla="*/ 2147483647 w 294"/>
              <a:gd name="T33" fmla="*/ 2147483647 h 432"/>
              <a:gd name="T34" fmla="*/ 2147483647 w 294"/>
              <a:gd name="T35" fmla="*/ 2147483647 h 432"/>
              <a:gd name="T36" fmla="*/ 2147483647 w 294"/>
              <a:gd name="T37" fmla="*/ 2147483647 h 432"/>
              <a:gd name="T38" fmla="*/ 2147483647 w 294"/>
              <a:gd name="T39" fmla="*/ 2147483647 h 432"/>
              <a:gd name="T40" fmla="*/ 2147483647 w 294"/>
              <a:gd name="T41" fmla="*/ 2147483647 h 432"/>
              <a:gd name="T42" fmla="*/ 2147483647 w 294"/>
              <a:gd name="T43" fmla="*/ 2147483647 h 432"/>
              <a:gd name="T44" fmla="*/ 2147483647 w 294"/>
              <a:gd name="T45" fmla="*/ 2147483647 h 432"/>
              <a:gd name="T46" fmla="*/ 2147483647 w 294"/>
              <a:gd name="T47" fmla="*/ 2147483647 h 432"/>
              <a:gd name="T48" fmla="*/ 2147483647 w 294"/>
              <a:gd name="T49" fmla="*/ 2147483647 h 432"/>
              <a:gd name="T50" fmla="*/ 2147483647 w 294"/>
              <a:gd name="T51" fmla="*/ 2147483647 h 432"/>
              <a:gd name="T52" fmla="*/ 2147483647 w 294"/>
              <a:gd name="T53" fmla="*/ 2147483647 h 432"/>
              <a:gd name="T54" fmla="*/ 2147483647 w 294"/>
              <a:gd name="T55" fmla="*/ 2147483647 h 432"/>
              <a:gd name="T56" fmla="*/ 2147483647 w 294"/>
              <a:gd name="T57" fmla="*/ 2147483647 h 432"/>
              <a:gd name="T58" fmla="*/ 2147483647 w 294"/>
              <a:gd name="T59" fmla="*/ 2147483647 h 432"/>
              <a:gd name="T60" fmla="*/ 2147483647 w 294"/>
              <a:gd name="T61" fmla="*/ 2147483647 h 432"/>
              <a:gd name="T62" fmla="*/ 2147483647 w 294"/>
              <a:gd name="T63" fmla="*/ 2147483647 h 432"/>
              <a:gd name="T64" fmla="*/ 2147483647 w 294"/>
              <a:gd name="T65" fmla="*/ 2147483647 h 432"/>
              <a:gd name="T66" fmla="*/ 2147483647 w 294"/>
              <a:gd name="T67" fmla="*/ 2147483647 h 432"/>
              <a:gd name="T68" fmla="*/ 2147483647 w 294"/>
              <a:gd name="T69" fmla="*/ 2147483647 h 432"/>
              <a:gd name="T70" fmla="*/ 2147483647 w 294"/>
              <a:gd name="T71" fmla="*/ 2147483647 h 432"/>
              <a:gd name="T72" fmla="*/ 2147483647 w 294"/>
              <a:gd name="T73" fmla="*/ 2147483647 h 432"/>
              <a:gd name="T74" fmla="*/ 2147483647 w 294"/>
              <a:gd name="T75" fmla="*/ 2147483647 h 432"/>
              <a:gd name="T76" fmla="*/ 2147483647 w 294"/>
              <a:gd name="T77" fmla="*/ 2147483647 h 432"/>
              <a:gd name="T78" fmla="*/ 2147483647 w 294"/>
              <a:gd name="T79" fmla="*/ 2147483647 h 432"/>
              <a:gd name="T80" fmla="*/ 2147483647 w 294"/>
              <a:gd name="T81" fmla="*/ 2147483647 h 432"/>
              <a:gd name="T82" fmla="*/ 2147483647 w 294"/>
              <a:gd name="T83" fmla="*/ 2147483647 h 432"/>
              <a:gd name="T84" fmla="*/ 2147483647 w 294"/>
              <a:gd name="T85" fmla="*/ 2147483647 h 432"/>
              <a:gd name="T86" fmla="*/ 2147483647 w 294"/>
              <a:gd name="T87" fmla="*/ 2147483647 h 432"/>
              <a:gd name="T88" fmla="*/ 2147483647 w 294"/>
              <a:gd name="T89" fmla="*/ 2147483647 h 432"/>
              <a:gd name="T90" fmla="*/ 2147483647 w 294"/>
              <a:gd name="T91" fmla="*/ 2147483647 h 432"/>
              <a:gd name="T92" fmla="*/ 2147483647 w 294"/>
              <a:gd name="T93" fmla="*/ 2147483647 h 432"/>
              <a:gd name="T94" fmla="*/ 2147483647 w 294"/>
              <a:gd name="T95" fmla="*/ 2147483647 h 432"/>
              <a:gd name="T96" fmla="*/ 2147483647 w 294"/>
              <a:gd name="T97" fmla="*/ 2147483647 h 432"/>
              <a:gd name="T98" fmla="*/ 2147483647 w 294"/>
              <a:gd name="T99" fmla="*/ 2147483647 h 432"/>
              <a:gd name="T100" fmla="*/ 2147483647 w 294"/>
              <a:gd name="T101" fmla="*/ 2147483647 h 432"/>
              <a:gd name="T102" fmla="*/ 2147483647 w 294"/>
              <a:gd name="T103" fmla="*/ 2147483647 h 432"/>
              <a:gd name="T104" fmla="*/ 2147483647 w 294"/>
              <a:gd name="T105" fmla="*/ 2147483647 h 432"/>
              <a:gd name="T106" fmla="*/ 2147483647 w 294"/>
              <a:gd name="T107" fmla="*/ 2147483647 h 432"/>
              <a:gd name="T108" fmla="*/ 2147483647 w 294"/>
              <a:gd name="T109" fmla="*/ 2147483647 h 432"/>
              <a:gd name="T110" fmla="*/ 2147483647 w 294"/>
              <a:gd name="T111" fmla="*/ 2147483647 h 432"/>
              <a:gd name="T112" fmla="*/ 2147483647 w 294"/>
              <a:gd name="T113" fmla="*/ 2147483647 h 432"/>
              <a:gd name="T114" fmla="*/ 2147483647 w 294"/>
              <a:gd name="T115" fmla="*/ 2147483647 h 432"/>
              <a:gd name="T116" fmla="*/ 2147483647 w 294"/>
              <a:gd name="T117" fmla="*/ 2147483647 h 432"/>
              <a:gd name="T118" fmla="*/ 2147483647 w 294"/>
              <a:gd name="T119" fmla="*/ 2147483647 h 4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4" h="432">
                <a:moveTo>
                  <a:pt x="57" y="78"/>
                </a:moveTo>
                <a:lnTo>
                  <a:pt x="52" y="90"/>
                </a:lnTo>
                <a:lnTo>
                  <a:pt x="46" y="100"/>
                </a:lnTo>
                <a:lnTo>
                  <a:pt x="44" y="106"/>
                </a:lnTo>
                <a:lnTo>
                  <a:pt x="40" y="114"/>
                </a:lnTo>
                <a:lnTo>
                  <a:pt x="37" y="127"/>
                </a:lnTo>
                <a:lnTo>
                  <a:pt x="36" y="133"/>
                </a:lnTo>
                <a:lnTo>
                  <a:pt x="34" y="141"/>
                </a:lnTo>
                <a:lnTo>
                  <a:pt x="32" y="150"/>
                </a:lnTo>
                <a:lnTo>
                  <a:pt x="29" y="160"/>
                </a:lnTo>
                <a:lnTo>
                  <a:pt x="27" y="169"/>
                </a:lnTo>
                <a:lnTo>
                  <a:pt x="25" y="177"/>
                </a:lnTo>
                <a:lnTo>
                  <a:pt x="25" y="185"/>
                </a:lnTo>
                <a:lnTo>
                  <a:pt x="20" y="218"/>
                </a:lnTo>
                <a:lnTo>
                  <a:pt x="19" y="230"/>
                </a:lnTo>
                <a:lnTo>
                  <a:pt x="19" y="244"/>
                </a:lnTo>
                <a:lnTo>
                  <a:pt x="18" y="279"/>
                </a:lnTo>
                <a:lnTo>
                  <a:pt x="18" y="287"/>
                </a:lnTo>
                <a:lnTo>
                  <a:pt x="18" y="295"/>
                </a:lnTo>
                <a:lnTo>
                  <a:pt x="19" y="302"/>
                </a:lnTo>
                <a:lnTo>
                  <a:pt x="20" y="310"/>
                </a:lnTo>
                <a:lnTo>
                  <a:pt x="22" y="317"/>
                </a:lnTo>
                <a:lnTo>
                  <a:pt x="25" y="330"/>
                </a:lnTo>
                <a:lnTo>
                  <a:pt x="30" y="342"/>
                </a:lnTo>
                <a:lnTo>
                  <a:pt x="37" y="353"/>
                </a:lnTo>
                <a:lnTo>
                  <a:pt x="44" y="365"/>
                </a:lnTo>
                <a:lnTo>
                  <a:pt x="55" y="382"/>
                </a:lnTo>
                <a:lnTo>
                  <a:pt x="62" y="391"/>
                </a:lnTo>
                <a:lnTo>
                  <a:pt x="70" y="400"/>
                </a:lnTo>
                <a:lnTo>
                  <a:pt x="75" y="404"/>
                </a:lnTo>
                <a:lnTo>
                  <a:pt x="80" y="408"/>
                </a:lnTo>
                <a:lnTo>
                  <a:pt x="85" y="411"/>
                </a:lnTo>
                <a:lnTo>
                  <a:pt x="91" y="414"/>
                </a:lnTo>
                <a:lnTo>
                  <a:pt x="96" y="416"/>
                </a:lnTo>
                <a:lnTo>
                  <a:pt x="102" y="418"/>
                </a:lnTo>
                <a:lnTo>
                  <a:pt x="107" y="420"/>
                </a:lnTo>
                <a:lnTo>
                  <a:pt x="119" y="425"/>
                </a:lnTo>
                <a:lnTo>
                  <a:pt x="130" y="428"/>
                </a:lnTo>
                <a:lnTo>
                  <a:pt x="135" y="430"/>
                </a:lnTo>
                <a:lnTo>
                  <a:pt x="141" y="431"/>
                </a:lnTo>
                <a:lnTo>
                  <a:pt x="147" y="431"/>
                </a:lnTo>
                <a:lnTo>
                  <a:pt x="152" y="431"/>
                </a:lnTo>
                <a:lnTo>
                  <a:pt x="158" y="430"/>
                </a:lnTo>
                <a:lnTo>
                  <a:pt x="164" y="429"/>
                </a:lnTo>
                <a:lnTo>
                  <a:pt x="169" y="428"/>
                </a:lnTo>
                <a:lnTo>
                  <a:pt x="175" y="426"/>
                </a:lnTo>
                <a:lnTo>
                  <a:pt x="186" y="423"/>
                </a:lnTo>
                <a:lnTo>
                  <a:pt x="197" y="419"/>
                </a:lnTo>
                <a:lnTo>
                  <a:pt x="203" y="417"/>
                </a:lnTo>
                <a:lnTo>
                  <a:pt x="209" y="414"/>
                </a:lnTo>
                <a:lnTo>
                  <a:pt x="214" y="410"/>
                </a:lnTo>
                <a:lnTo>
                  <a:pt x="219" y="406"/>
                </a:lnTo>
                <a:lnTo>
                  <a:pt x="228" y="397"/>
                </a:lnTo>
                <a:lnTo>
                  <a:pt x="236" y="387"/>
                </a:lnTo>
                <a:lnTo>
                  <a:pt x="244" y="375"/>
                </a:lnTo>
                <a:lnTo>
                  <a:pt x="255" y="355"/>
                </a:lnTo>
                <a:lnTo>
                  <a:pt x="263" y="343"/>
                </a:lnTo>
                <a:lnTo>
                  <a:pt x="266" y="336"/>
                </a:lnTo>
                <a:lnTo>
                  <a:pt x="269" y="328"/>
                </a:lnTo>
                <a:lnTo>
                  <a:pt x="271" y="320"/>
                </a:lnTo>
                <a:lnTo>
                  <a:pt x="274" y="312"/>
                </a:lnTo>
                <a:lnTo>
                  <a:pt x="277" y="304"/>
                </a:lnTo>
                <a:lnTo>
                  <a:pt x="281" y="296"/>
                </a:lnTo>
                <a:lnTo>
                  <a:pt x="283" y="288"/>
                </a:lnTo>
                <a:lnTo>
                  <a:pt x="286" y="279"/>
                </a:lnTo>
                <a:lnTo>
                  <a:pt x="288" y="270"/>
                </a:lnTo>
                <a:lnTo>
                  <a:pt x="290" y="261"/>
                </a:lnTo>
                <a:lnTo>
                  <a:pt x="291" y="252"/>
                </a:lnTo>
                <a:lnTo>
                  <a:pt x="292" y="243"/>
                </a:lnTo>
                <a:lnTo>
                  <a:pt x="292" y="233"/>
                </a:lnTo>
                <a:lnTo>
                  <a:pt x="292" y="215"/>
                </a:lnTo>
                <a:lnTo>
                  <a:pt x="293" y="187"/>
                </a:lnTo>
                <a:lnTo>
                  <a:pt x="292" y="177"/>
                </a:lnTo>
                <a:lnTo>
                  <a:pt x="291" y="168"/>
                </a:lnTo>
                <a:lnTo>
                  <a:pt x="290" y="158"/>
                </a:lnTo>
                <a:lnTo>
                  <a:pt x="288" y="147"/>
                </a:lnTo>
                <a:lnTo>
                  <a:pt x="282" y="121"/>
                </a:lnTo>
                <a:lnTo>
                  <a:pt x="279" y="110"/>
                </a:lnTo>
                <a:lnTo>
                  <a:pt x="275" y="100"/>
                </a:lnTo>
                <a:lnTo>
                  <a:pt x="272" y="91"/>
                </a:lnTo>
                <a:lnTo>
                  <a:pt x="268" y="82"/>
                </a:lnTo>
                <a:lnTo>
                  <a:pt x="265" y="74"/>
                </a:lnTo>
                <a:lnTo>
                  <a:pt x="261" y="66"/>
                </a:lnTo>
                <a:lnTo>
                  <a:pt x="257" y="59"/>
                </a:lnTo>
                <a:lnTo>
                  <a:pt x="252" y="52"/>
                </a:lnTo>
                <a:lnTo>
                  <a:pt x="247" y="46"/>
                </a:lnTo>
                <a:lnTo>
                  <a:pt x="241" y="40"/>
                </a:lnTo>
                <a:lnTo>
                  <a:pt x="236" y="35"/>
                </a:lnTo>
                <a:lnTo>
                  <a:pt x="231" y="31"/>
                </a:lnTo>
                <a:lnTo>
                  <a:pt x="225" y="26"/>
                </a:lnTo>
                <a:lnTo>
                  <a:pt x="220" y="22"/>
                </a:lnTo>
                <a:lnTo>
                  <a:pt x="214" y="18"/>
                </a:lnTo>
                <a:lnTo>
                  <a:pt x="208" y="15"/>
                </a:lnTo>
                <a:lnTo>
                  <a:pt x="203" y="12"/>
                </a:lnTo>
                <a:lnTo>
                  <a:pt x="197" y="10"/>
                </a:lnTo>
                <a:lnTo>
                  <a:pt x="191" y="7"/>
                </a:lnTo>
                <a:lnTo>
                  <a:pt x="184" y="5"/>
                </a:lnTo>
                <a:lnTo>
                  <a:pt x="177" y="3"/>
                </a:lnTo>
                <a:lnTo>
                  <a:pt x="170" y="2"/>
                </a:lnTo>
                <a:lnTo>
                  <a:pt x="163" y="1"/>
                </a:lnTo>
                <a:lnTo>
                  <a:pt x="156" y="0"/>
                </a:lnTo>
                <a:lnTo>
                  <a:pt x="149" y="1"/>
                </a:lnTo>
                <a:lnTo>
                  <a:pt x="143" y="1"/>
                </a:lnTo>
                <a:lnTo>
                  <a:pt x="136" y="2"/>
                </a:lnTo>
                <a:lnTo>
                  <a:pt x="130" y="4"/>
                </a:lnTo>
                <a:lnTo>
                  <a:pt x="123" y="7"/>
                </a:lnTo>
                <a:lnTo>
                  <a:pt x="116" y="10"/>
                </a:lnTo>
                <a:lnTo>
                  <a:pt x="109" y="13"/>
                </a:lnTo>
                <a:lnTo>
                  <a:pt x="103" y="17"/>
                </a:lnTo>
                <a:lnTo>
                  <a:pt x="97" y="20"/>
                </a:lnTo>
                <a:lnTo>
                  <a:pt x="90" y="24"/>
                </a:lnTo>
                <a:lnTo>
                  <a:pt x="83" y="29"/>
                </a:lnTo>
                <a:lnTo>
                  <a:pt x="76" y="34"/>
                </a:lnTo>
                <a:lnTo>
                  <a:pt x="70" y="39"/>
                </a:lnTo>
                <a:lnTo>
                  <a:pt x="64" y="45"/>
                </a:lnTo>
                <a:lnTo>
                  <a:pt x="57" y="50"/>
                </a:lnTo>
                <a:lnTo>
                  <a:pt x="52" y="56"/>
                </a:lnTo>
                <a:lnTo>
                  <a:pt x="47" y="63"/>
                </a:lnTo>
                <a:lnTo>
                  <a:pt x="43" y="70"/>
                </a:lnTo>
                <a:lnTo>
                  <a:pt x="36" y="82"/>
                </a:lnTo>
                <a:lnTo>
                  <a:pt x="0" y="15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211406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endParaRPr lang="en-US" altLang="en-US" smtClean="0"/>
          </a:p>
        </p:txBody>
      </p:sp>
      <p:sp>
        <p:nvSpPr>
          <p:cNvPr id="155651" name="Rectangle 3"/>
          <p:cNvSpPr>
            <a:spLocks noGrp="1" noChangeArrowheads="1"/>
          </p:cNvSpPr>
          <p:nvPr>
            <p:ph type="body" idx="1"/>
          </p:nvPr>
        </p:nvSpPr>
        <p:spPr>
          <a:xfrm>
            <a:off x="6096000" y="304800"/>
            <a:ext cx="2590800" cy="5821363"/>
          </a:xfrm>
        </p:spPr>
        <p:txBody>
          <a:bodyPr/>
          <a:lstStyle/>
          <a:p>
            <a:pPr eaLnBrk="1" hangingPunct="1"/>
            <a:r>
              <a:rPr lang="en-US" altLang="en-US" smtClean="0"/>
              <a:t>The second is a bloody child that says none born of woman may harm Macbeth.</a:t>
            </a:r>
          </a:p>
        </p:txBody>
      </p:sp>
      <p:pic>
        <p:nvPicPr>
          <p:cNvPr id="155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18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3" name="SMARTPenAnnotation120"/>
          <p:cNvSpPr>
            <a:spLocks/>
          </p:cNvSpPr>
          <p:nvPr/>
        </p:nvSpPr>
        <p:spPr bwMode="auto">
          <a:xfrm>
            <a:off x="7858125" y="341313"/>
            <a:ext cx="663575" cy="357187"/>
          </a:xfrm>
          <a:custGeom>
            <a:avLst/>
            <a:gdLst>
              <a:gd name="T0" fmla="*/ 2147483647 w 418"/>
              <a:gd name="T1" fmla="*/ 2147483647 h 225"/>
              <a:gd name="T2" fmla="*/ 2147483647 w 418"/>
              <a:gd name="T3" fmla="*/ 2147483647 h 225"/>
              <a:gd name="T4" fmla="*/ 2147483647 w 418"/>
              <a:gd name="T5" fmla="*/ 2147483647 h 225"/>
              <a:gd name="T6" fmla="*/ 2147483647 w 418"/>
              <a:gd name="T7" fmla="*/ 2147483647 h 225"/>
              <a:gd name="T8" fmla="*/ 2147483647 w 418"/>
              <a:gd name="T9" fmla="*/ 2147483647 h 225"/>
              <a:gd name="T10" fmla="*/ 2147483647 w 418"/>
              <a:gd name="T11" fmla="*/ 2147483647 h 225"/>
              <a:gd name="T12" fmla="*/ 2147483647 w 418"/>
              <a:gd name="T13" fmla="*/ 2147483647 h 225"/>
              <a:gd name="T14" fmla="*/ 2147483647 w 418"/>
              <a:gd name="T15" fmla="*/ 2147483647 h 225"/>
              <a:gd name="T16" fmla="*/ 2147483647 w 418"/>
              <a:gd name="T17" fmla="*/ 2147483647 h 225"/>
              <a:gd name="T18" fmla="*/ 2147483647 w 418"/>
              <a:gd name="T19" fmla="*/ 2147483647 h 225"/>
              <a:gd name="T20" fmla="*/ 2147483647 w 418"/>
              <a:gd name="T21" fmla="*/ 2147483647 h 225"/>
              <a:gd name="T22" fmla="*/ 2147483647 w 418"/>
              <a:gd name="T23" fmla="*/ 2147483647 h 225"/>
              <a:gd name="T24" fmla="*/ 2147483647 w 418"/>
              <a:gd name="T25" fmla="*/ 0 h 225"/>
              <a:gd name="T26" fmla="*/ 2147483647 w 418"/>
              <a:gd name="T27" fmla="*/ 2147483647 h 225"/>
              <a:gd name="T28" fmla="*/ 2147483647 w 418"/>
              <a:gd name="T29" fmla="*/ 2147483647 h 225"/>
              <a:gd name="T30" fmla="*/ 2147483647 w 418"/>
              <a:gd name="T31" fmla="*/ 2147483647 h 225"/>
              <a:gd name="T32" fmla="*/ 2147483647 w 418"/>
              <a:gd name="T33" fmla="*/ 2147483647 h 225"/>
              <a:gd name="T34" fmla="*/ 2147483647 w 418"/>
              <a:gd name="T35" fmla="*/ 2147483647 h 225"/>
              <a:gd name="T36" fmla="*/ 2147483647 w 418"/>
              <a:gd name="T37" fmla="*/ 2147483647 h 225"/>
              <a:gd name="T38" fmla="*/ 2147483647 w 418"/>
              <a:gd name="T39" fmla="*/ 2147483647 h 225"/>
              <a:gd name="T40" fmla="*/ 2147483647 w 418"/>
              <a:gd name="T41" fmla="*/ 2147483647 h 225"/>
              <a:gd name="T42" fmla="*/ 2147483647 w 418"/>
              <a:gd name="T43" fmla="*/ 2147483647 h 225"/>
              <a:gd name="T44" fmla="*/ 2147483647 w 418"/>
              <a:gd name="T45" fmla="*/ 2147483647 h 225"/>
              <a:gd name="T46" fmla="*/ 2147483647 w 418"/>
              <a:gd name="T47" fmla="*/ 2147483647 h 225"/>
              <a:gd name="T48" fmla="*/ 2147483647 w 418"/>
              <a:gd name="T49" fmla="*/ 2147483647 h 225"/>
              <a:gd name="T50" fmla="*/ 2147483647 w 418"/>
              <a:gd name="T51" fmla="*/ 2147483647 h 225"/>
              <a:gd name="T52" fmla="*/ 2147483647 w 418"/>
              <a:gd name="T53" fmla="*/ 2147483647 h 225"/>
              <a:gd name="T54" fmla="*/ 2147483647 w 418"/>
              <a:gd name="T55" fmla="*/ 2147483647 h 225"/>
              <a:gd name="T56" fmla="*/ 2147483647 w 418"/>
              <a:gd name="T57" fmla="*/ 2147483647 h 225"/>
              <a:gd name="T58" fmla="*/ 2147483647 w 418"/>
              <a:gd name="T59" fmla="*/ 2147483647 h 225"/>
              <a:gd name="T60" fmla="*/ 2147483647 w 418"/>
              <a:gd name="T61" fmla="*/ 2147483647 h 225"/>
              <a:gd name="T62" fmla="*/ 2147483647 w 418"/>
              <a:gd name="T63" fmla="*/ 2147483647 h 225"/>
              <a:gd name="T64" fmla="*/ 2147483647 w 418"/>
              <a:gd name="T65" fmla="*/ 2147483647 h 225"/>
              <a:gd name="T66" fmla="*/ 2147483647 w 418"/>
              <a:gd name="T67" fmla="*/ 2147483647 h 225"/>
              <a:gd name="T68" fmla="*/ 2147483647 w 418"/>
              <a:gd name="T69" fmla="*/ 2147483647 h 225"/>
              <a:gd name="T70" fmla="*/ 2147483647 w 418"/>
              <a:gd name="T71" fmla="*/ 2147483647 h 225"/>
              <a:gd name="T72" fmla="*/ 2147483647 w 418"/>
              <a:gd name="T73" fmla="*/ 2147483647 h 225"/>
              <a:gd name="T74" fmla="*/ 2147483647 w 418"/>
              <a:gd name="T75" fmla="*/ 2147483647 h 225"/>
              <a:gd name="T76" fmla="*/ 2147483647 w 418"/>
              <a:gd name="T77" fmla="*/ 2147483647 h 225"/>
              <a:gd name="T78" fmla="*/ 2147483647 w 418"/>
              <a:gd name="T79" fmla="*/ 2147483647 h 225"/>
              <a:gd name="T80" fmla="*/ 2147483647 w 418"/>
              <a:gd name="T81" fmla="*/ 2147483647 h 225"/>
              <a:gd name="T82" fmla="*/ 2147483647 w 418"/>
              <a:gd name="T83" fmla="*/ 2147483647 h 225"/>
              <a:gd name="T84" fmla="*/ 2147483647 w 418"/>
              <a:gd name="T85" fmla="*/ 2147483647 h 225"/>
              <a:gd name="T86" fmla="*/ 2147483647 w 418"/>
              <a:gd name="T87" fmla="*/ 2147483647 h 225"/>
              <a:gd name="T88" fmla="*/ 2147483647 w 418"/>
              <a:gd name="T89" fmla="*/ 2147483647 h 225"/>
              <a:gd name="T90" fmla="*/ 2147483647 w 418"/>
              <a:gd name="T91" fmla="*/ 2147483647 h 225"/>
              <a:gd name="T92" fmla="*/ 2147483647 w 418"/>
              <a:gd name="T93" fmla="*/ 2147483647 h 225"/>
              <a:gd name="T94" fmla="*/ 2147483647 w 418"/>
              <a:gd name="T95" fmla="*/ 2147483647 h 225"/>
              <a:gd name="T96" fmla="*/ 2147483647 w 418"/>
              <a:gd name="T97" fmla="*/ 2147483647 h 225"/>
              <a:gd name="T98" fmla="*/ 2147483647 w 418"/>
              <a:gd name="T99" fmla="*/ 2147483647 h 2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18" h="225">
                <a:moveTo>
                  <a:pt x="152" y="168"/>
                </a:moveTo>
                <a:lnTo>
                  <a:pt x="152" y="165"/>
                </a:lnTo>
                <a:lnTo>
                  <a:pt x="151" y="164"/>
                </a:lnTo>
                <a:lnTo>
                  <a:pt x="150" y="163"/>
                </a:lnTo>
                <a:lnTo>
                  <a:pt x="149" y="163"/>
                </a:lnTo>
                <a:lnTo>
                  <a:pt x="148" y="162"/>
                </a:lnTo>
                <a:lnTo>
                  <a:pt x="147" y="161"/>
                </a:lnTo>
                <a:lnTo>
                  <a:pt x="146" y="157"/>
                </a:lnTo>
                <a:lnTo>
                  <a:pt x="142" y="152"/>
                </a:lnTo>
                <a:lnTo>
                  <a:pt x="141" y="147"/>
                </a:lnTo>
                <a:lnTo>
                  <a:pt x="137" y="141"/>
                </a:lnTo>
                <a:lnTo>
                  <a:pt x="136" y="137"/>
                </a:lnTo>
                <a:lnTo>
                  <a:pt x="135" y="132"/>
                </a:lnTo>
                <a:lnTo>
                  <a:pt x="135" y="126"/>
                </a:lnTo>
                <a:lnTo>
                  <a:pt x="135" y="107"/>
                </a:lnTo>
                <a:lnTo>
                  <a:pt x="136" y="101"/>
                </a:lnTo>
                <a:lnTo>
                  <a:pt x="137" y="95"/>
                </a:lnTo>
                <a:lnTo>
                  <a:pt x="138" y="89"/>
                </a:lnTo>
                <a:lnTo>
                  <a:pt x="139" y="84"/>
                </a:lnTo>
                <a:lnTo>
                  <a:pt x="139" y="79"/>
                </a:lnTo>
                <a:lnTo>
                  <a:pt x="140" y="75"/>
                </a:lnTo>
                <a:lnTo>
                  <a:pt x="141" y="71"/>
                </a:lnTo>
                <a:lnTo>
                  <a:pt x="142" y="67"/>
                </a:lnTo>
                <a:lnTo>
                  <a:pt x="143" y="63"/>
                </a:lnTo>
                <a:lnTo>
                  <a:pt x="146" y="58"/>
                </a:lnTo>
                <a:lnTo>
                  <a:pt x="150" y="52"/>
                </a:lnTo>
                <a:lnTo>
                  <a:pt x="154" y="45"/>
                </a:lnTo>
                <a:lnTo>
                  <a:pt x="158" y="40"/>
                </a:lnTo>
                <a:lnTo>
                  <a:pt x="161" y="35"/>
                </a:lnTo>
                <a:lnTo>
                  <a:pt x="164" y="30"/>
                </a:lnTo>
                <a:lnTo>
                  <a:pt x="168" y="24"/>
                </a:lnTo>
                <a:lnTo>
                  <a:pt x="172" y="18"/>
                </a:lnTo>
                <a:lnTo>
                  <a:pt x="176" y="11"/>
                </a:lnTo>
                <a:lnTo>
                  <a:pt x="179" y="9"/>
                </a:lnTo>
                <a:lnTo>
                  <a:pt x="182" y="7"/>
                </a:lnTo>
                <a:lnTo>
                  <a:pt x="192" y="4"/>
                </a:lnTo>
                <a:lnTo>
                  <a:pt x="198" y="1"/>
                </a:lnTo>
                <a:lnTo>
                  <a:pt x="203" y="0"/>
                </a:lnTo>
                <a:lnTo>
                  <a:pt x="206" y="0"/>
                </a:lnTo>
                <a:lnTo>
                  <a:pt x="208" y="1"/>
                </a:lnTo>
                <a:lnTo>
                  <a:pt x="212" y="3"/>
                </a:lnTo>
                <a:lnTo>
                  <a:pt x="219" y="10"/>
                </a:lnTo>
                <a:lnTo>
                  <a:pt x="227" y="18"/>
                </a:lnTo>
                <a:lnTo>
                  <a:pt x="229" y="21"/>
                </a:lnTo>
                <a:lnTo>
                  <a:pt x="231" y="25"/>
                </a:lnTo>
                <a:lnTo>
                  <a:pt x="232" y="29"/>
                </a:lnTo>
                <a:lnTo>
                  <a:pt x="234" y="33"/>
                </a:lnTo>
                <a:lnTo>
                  <a:pt x="238" y="41"/>
                </a:lnTo>
                <a:lnTo>
                  <a:pt x="244" y="53"/>
                </a:lnTo>
                <a:lnTo>
                  <a:pt x="246" y="57"/>
                </a:lnTo>
                <a:lnTo>
                  <a:pt x="248" y="62"/>
                </a:lnTo>
                <a:lnTo>
                  <a:pt x="249" y="67"/>
                </a:lnTo>
                <a:lnTo>
                  <a:pt x="252" y="72"/>
                </a:lnTo>
                <a:lnTo>
                  <a:pt x="255" y="76"/>
                </a:lnTo>
                <a:lnTo>
                  <a:pt x="258" y="80"/>
                </a:lnTo>
                <a:lnTo>
                  <a:pt x="261" y="85"/>
                </a:lnTo>
                <a:lnTo>
                  <a:pt x="263" y="90"/>
                </a:lnTo>
                <a:lnTo>
                  <a:pt x="265" y="95"/>
                </a:lnTo>
                <a:lnTo>
                  <a:pt x="273" y="114"/>
                </a:lnTo>
                <a:lnTo>
                  <a:pt x="281" y="136"/>
                </a:lnTo>
                <a:lnTo>
                  <a:pt x="284" y="143"/>
                </a:lnTo>
                <a:lnTo>
                  <a:pt x="290" y="155"/>
                </a:lnTo>
                <a:lnTo>
                  <a:pt x="294" y="164"/>
                </a:lnTo>
                <a:lnTo>
                  <a:pt x="300" y="176"/>
                </a:lnTo>
                <a:lnTo>
                  <a:pt x="301" y="182"/>
                </a:lnTo>
                <a:lnTo>
                  <a:pt x="302" y="188"/>
                </a:lnTo>
                <a:lnTo>
                  <a:pt x="303" y="199"/>
                </a:lnTo>
                <a:lnTo>
                  <a:pt x="303" y="206"/>
                </a:lnTo>
                <a:lnTo>
                  <a:pt x="303" y="208"/>
                </a:lnTo>
                <a:lnTo>
                  <a:pt x="302" y="210"/>
                </a:lnTo>
                <a:lnTo>
                  <a:pt x="301" y="211"/>
                </a:lnTo>
                <a:lnTo>
                  <a:pt x="299" y="211"/>
                </a:lnTo>
                <a:lnTo>
                  <a:pt x="286" y="208"/>
                </a:lnTo>
                <a:lnTo>
                  <a:pt x="275" y="207"/>
                </a:lnTo>
                <a:lnTo>
                  <a:pt x="267" y="206"/>
                </a:lnTo>
                <a:lnTo>
                  <a:pt x="258" y="204"/>
                </a:lnTo>
                <a:lnTo>
                  <a:pt x="247" y="201"/>
                </a:lnTo>
                <a:lnTo>
                  <a:pt x="236" y="197"/>
                </a:lnTo>
                <a:lnTo>
                  <a:pt x="193" y="174"/>
                </a:lnTo>
                <a:lnTo>
                  <a:pt x="184" y="169"/>
                </a:lnTo>
                <a:lnTo>
                  <a:pt x="176" y="164"/>
                </a:lnTo>
                <a:lnTo>
                  <a:pt x="156" y="150"/>
                </a:lnTo>
                <a:lnTo>
                  <a:pt x="149" y="144"/>
                </a:lnTo>
                <a:lnTo>
                  <a:pt x="144" y="140"/>
                </a:lnTo>
                <a:lnTo>
                  <a:pt x="140" y="135"/>
                </a:lnTo>
                <a:lnTo>
                  <a:pt x="136" y="131"/>
                </a:lnTo>
                <a:lnTo>
                  <a:pt x="134" y="127"/>
                </a:lnTo>
                <a:lnTo>
                  <a:pt x="132" y="123"/>
                </a:lnTo>
                <a:lnTo>
                  <a:pt x="131" y="119"/>
                </a:lnTo>
                <a:lnTo>
                  <a:pt x="131" y="115"/>
                </a:lnTo>
                <a:lnTo>
                  <a:pt x="130" y="111"/>
                </a:lnTo>
                <a:lnTo>
                  <a:pt x="130" y="108"/>
                </a:lnTo>
                <a:lnTo>
                  <a:pt x="130" y="104"/>
                </a:lnTo>
                <a:lnTo>
                  <a:pt x="131" y="100"/>
                </a:lnTo>
                <a:lnTo>
                  <a:pt x="133" y="96"/>
                </a:lnTo>
                <a:lnTo>
                  <a:pt x="134" y="93"/>
                </a:lnTo>
                <a:lnTo>
                  <a:pt x="136" y="89"/>
                </a:lnTo>
                <a:lnTo>
                  <a:pt x="137" y="85"/>
                </a:lnTo>
                <a:lnTo>
                  <a:pt x="140" y="82"/>
                </a:lnTo>
                <a:lnTo>
                  <a:pt x="146" y="77"/>
                </a:lnTo>
                <a:lnTo>
                  <a:pt x="156" y="70"/>
                </a:lnTo>
                <a:lnTo>
                  <a:pt x="165" y="66"/>
                </a:lnTo>
                <a:lnTo>
                  <a:pt x="175" y="63"/>
                </a:lnTo>
                <a:lnTo>
                  <a:pt x="186" y="59"/>
                </a:lnTo>
                <a:lnTo>
                  <a:pt x="199" y="55"/>
                </a:lnTo>
                <a:lnTo>
                  <a:pt x="206" y="53"/>
                </a:lnTo>
                <a:lnTo>
                  <a:pt x="213" y="52"/>
                </a:lnTo>
                <a:lnTo>
                  <a:pt x="220" y="51"/>
                </a:lnTo>
                <a:lnTo>
                  <a:pt x="227" y="50"/>
                </a:lnTo>
                <a:lnTo>
                  <a:pt x="235" y="50"/>
                </a:lnTo>
                <a:lnTo>
                  <a:pt x="249" y="50"/>
                </a:lnTo>
                <a:lnTo>
                  <a:pt x="259" y="49"/>
                </a:lnTo>
                <a:lnTo>
                  <a:pt x="284" y="46"/>
                </a:lnTo>
                <a:lnTo>
                  <a:pt x="297" y="46"/>
                </a:lnTo>
                <a:lnTo>
                  <a:pt x="311" y="47"/>
                </a:lnTo>
                <a:lnTo>
                  <a:pt x="338" y="48"/>
                </a:lnTo>
                <a:lnTo>
                  <a:pt x="358" y="49"/>
                </a:lnTo>
                <a:lnTo>
                  <a:pt x="383" y="49"/>
                </a:lnTo>
                <a:lnTo>
                  <a:pt x="394" y="49"/>
                </a:lnTo>
                <a:lnTo>
                  <a:pt x="402" y="51"/>
                </a:lnTo>
                <a:lnTo>
                  <a:pt x="405" y="52"/>
                </a:lnTo>
                <a:lnTo>
                  <a:pt x="411" y="54"/>
                </a:lnTo>
                <a:lnTo>
                  <a:pt x="415" y="54"/>
                </a:lnTo>
                <a:lnTo>
                  <a:pt x="417" y="55"/>
                </a:lnTo>
                <a:lnTo>
                  <a:pt x="417" y="56"/>
                </a:lnTo>
                <a:lnTo>
                  <a:pt x="417" y="58"/>
                </a:lnTo>
                <a:lnTo>
                  <a:pt x="415" y="61"/>
                </a:lnTo>
                <a:lnTo>
                  <a:pt x="413" y="63"/>
                </a:lnTo>
                <a:lnTo>
                  <a:pt x="407" y="66"/>
                </a:lnTo>
                <a:lnTo>
                  <a:pt x="398" y="70"/>
                </a:lnTo>
                <a:lnTo>
                  <a:pt x="387" y="74"/>
                </a:lnTo>
                <a:lnTo>
                  <a:pt x="375" y="79"/>
                </a:lnTo>
                <a:lnTo>
                  <a:pt x="368" y="82"/>
                </a:lnTo>
                <a:lnTo>
                  <a:pt x="360" y="85"/>
                </a:lnTo>
                <a:lnTo>
                  <a:pt x="352" y="88"/>
                </a:lnTo>
                <a:lnTo>
                  <a:pt x="343" y="90"/>
                </a:lnTo>
                <a:lnTo>
                  <a:pt x="330" y="94"/>
                </a:lnTo>
                <a:lnTo>
                  <a:pt x="275" y="114"/>
                </a:lnTo>
                <a:lnTo>
                  <a:pt x="169" y="149"/>
                </a:lnTo>
                <a:lnTo>
                  <a:pt x="155" y="154"/>
                </a:lnTo>
                <a:lnTo>
                  <a:pt x="120" y="169"/>
                </a:lnTo>
                <a:lnTo>
                  <a:pt x="94" y="181"/>
                </a:lnTo>
                <a:lnTo>
                  <a:pt x="83" y="186"/>
                </a:lnTo>
                <a:lnTo>
                  <a:pt x="74" y="190"/>
                </a:lnTo>
                <a:lnTo>
                  <a:pt x="66" y="193"/>
                </a:lnTo>
                <a:lnTo>
                  <a:pt x="59" y="196"/>
                </a:lnTo>
                <a:lnTo>
                  <a:pt x="46" y="200"/>
                </a:lnTo>
                <a:lnTo>
                  <a:pt x="35" y="205"/>
                </a:lnTo>
                <a:lnTo>
                  <a:pt x="26" y="209"/>
                </a:lnTo>
                <a:lnTo>
                  <a:pt x="16" y="214"/>
                </a:lnTo>
                <a:lnTo>
                  <a:pt x="0" y="22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5654" name="SMARTPenAnnotation121"/>
          <p:cNvSpPr>
            <a:spLocks/>
          </p:cNvSpPr>
          <p:nvPr/>
        </p:nvSpPr>
        <p:spPr bwMode="auto">
          <a:xfrm>
            <a:off x="7915275" y="465138"/>
            <a:ext cx="417513" cy="188912"/>
          </a:xfrm>
          <a:custGeom>
            <a:avLst/>
            <a:gdLst>
              <a:gd name="T0" fmla="*/ 2147483647 w 263"/>
              <a:gd name="T1" fmla="*/ 2147483647 h 119"/>
              <a:gd name="T2" fmla="*/ 2147483647 w 263"/>
              <a:gd name="T3" fmla="*/ 2147483647 h 119"/>
              <a:gd name="T4" fmla="*/ 2147483647 w 263"/>
              <a:gd name="T5" fmla="*/ 2147483647 h 119"/>
              <a:gd name="T6" fmla="*/ 2147483647 w 263"/>
              <a:gd name="T7" fmla="*/ 2147483647 h 119"/>
              <a:gd name="T8" fmla="*/ 2147483647 w 263"/>
              <a:gd name="T9" fmla="*/ 2147483647 h 119"/>
              <a:gd name="T10" fmla="*/ 2147483647 w 263"/>
              <a:gd name="T11" fmla="*/ 2147483647 h 119"/>
              <a:gd name="T12" fmla="*/ 2147483647 w 263"/>
              <a:gd name="T13" fmla="*/ 2147483647 h 119"/>
              <a:gd name="T14" fmla="*/ 2147483647 w 263"/>
              <a:gd name="T15" fmla="*/ 2147483647 h 119"/>
              <a:gd name="T16" fmla="*/ 2147483647 w 263"/>
              <a:gd name="T17" fmla="*/ 2147483647 h 119"/>
              <a:gd name="T18" fmla="*/ 2147483647 w 263"/>
              <a:gd name="T19" fmla="*/ 2147483647 h 119"/>
              <a:gd name="T20" fmla="*/ 2147483647 w 263"/>
              <a:gd name="T21" fmla="*/ 2147483647 h 119"/>
              <a:gd name="T22" fmla="*/ 2147483647 w 263"/>
              <a:gd name="T23" fmla="*/ 2147483647 h 119"/>
              <a:gd name="T24" fmla="*/ 2147483647 w 263"/>
              <a:gd name="T25" fmla="*/ 2147483647 h 119"/>
              <a:gd name="T26" fmla="*/ 2147483647 w 263"/>
              <a:gd name="T27" fmla="*/ 2147483647 h 119"/>
              <a:gd name="T28" fmla="*/ 2147483647 w 263"/>
              <a:gd name="T29" fmla="*/ 2147483647 h 119"/>
              <a:gd name="T30" fmla="*/ 2147483647 w 263"/>
              <a:gd name="T31" fmla="*/ 2147483647 h 119"/>
              <a:gd name="T32" fmla="*/ 2147483647 w 263"/>
              <a:gd name="T33" fmla="*/ 2147483647 h 119"/>
              <a:gd name="T34" fmla="*/ 2147483647 w 263"/>
              <a:gd name="T35" fmla="*/ 2147483647 h 119"/>
              <a:gd name="T36" fmla="*/ 2147483647 w 263"/>
              <a:gd name="T37" fmla="*/ 2147483647 h 119"/>
              <a:gd name="T38" fmla="*/ 2147483647 w 263"/>
              <a:gd name="T39" fmla="*/ 2147483647 h 119"/>
              <a:gd name="T40" fmla="*/ 2147483647 w 263"/>
              <a:gd name="T41" fmla="*/ 2147483647 h 119"/>
              <a:gd name="T42" fmla="*/ 2147483647 w 263"/>
              <a:gd name="T43" fmla="*/ 2147483647 h 119"/>
              <a:gd name="T44" fmla="*/ 2147483647 w 263"/>
              <a:gd name="T45" fmla="*/ 2147483647 h 119"/>
              <a:gd name="T46" fmla="*/ 0 w 263"/>
              <a:gd name="T47" fmla="*/ 2147483647 h 119"/>
              <a:gd name="T48" fmla="*/ 2147483647 w 263"/>
              <a:gd name="T49" fmla="*/ 2147483647 h 119"/>
              <a:gd name="T50" fmla="*/ 2147483647 w 263"/>
              <a:gd name="T51" fmla="*/ 2147483647 h 119"/>
              <a:gd name="T52" fmla="*/ 2147483647 w 263"/>
              <a:gd name="T53" fmla="*/ 2147483647 h 119"/>
              <a:gd name="T54" fmla="*/ 2147483647 w 263"/>
              <a:gd name="T55" fmla="*/ 2147483647 h 119"/>
              <a:gd name="T56" fmla="*/ 2147483647 w 263"/>
              <a:gd name="T57" fmla="*/ 2147483647 h 119"/>
              <a:gd name="T58" fmla="*/ 2147483647 w 263"/>
              <a:gd name="T59" fmla="*/ 2147483647 h 119"/>
              <a:gd name="T60" fmla="*/ 2147483647 w 263"/>
              <a:gd name="T61" fmla="*/ 2147483647 h 119"/>
              <a:gd name="T62" fmla="*/ 2147483647 w 263"/>
              <a:gd name="T63" fmla="*/ 2147483647 h 119"/>
              <a:gd name="T64" fmla="*/ 2147483647 w 263"/>
              <a:gd name="T65" fmla="*/ 2147483647 h 119"/>
              <a:gd name="T66" fmla="*/ 2147483647 w 263"/>
              <a:gd name="T67" fmla="*/ 2147483647 h 119"/>
              <a:gd name="T68" fmla="*/ 2147483647 w 263"/>
              <a:gd name="T69" fmla="*/ 2147483647 h 119"/>
              <a:gd name="T70" fmla="*/ 2147483647 w 263"/>
              <a:gd name="T71" fmla="*/ 2147483647 h 119"/>
              <a:gd name="T72" fmla="*/ 2147483647 w 263"/>
              <a:gd name="T73" fmla="*/ 2147483647 h 119"/>
              <a:gd name="T74" fmla="*/ 2147483647 w 263"/>
              <a:gd name="T75" fmla="*/ 2147483647 h 119"/>
              <a:gd name="T76" fmla="*/ 2147483647 w 263"/>
              <a:gd name="T77" fmla="*/ 2147483647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3" h="119">
                <a:moveTo>
                  <a:pt x="138" y="118"/>
                </a:moveTo>
                <a:lnTo>
                  <a:pt x="138" y="115"/>
                </a:lnTo>
                <a:lnTo>
                  <a:pt x="138" y="114"/>
                </a:lnTo>
                <a:lnTo>
                  <a:pt x="137" y="113"/>
                </a:lnTo>
                <a:lnTo>
                  <a:pt x="135" y="113"/>
                </a:lnTo>
                <a:lnTo>
                  <a:pt x="135" y="112"/>
                </a:lnTo>
                <a:lnTo>
                  <a:pt x="134" y="111"/>
                </a:lnTo>
                <a:lnTo>
                  <a:pt x="133" y="107"/>
                </a:lnTo>
                <a:lnTo>
                  <a:pt x="130" y="104"/>
                </a:lnTo>
                <a:lnTo>
                  <a:pt x="127" y="101"/>
                </a:lnTo>
                <a:lnTo>
                  <a:pt x="124" y="98"/>
                </a:lnTo>
                <a:lnTo>
                  <a:pt x="123" y="97"/>
                </a:lnTo>
                <a:lnTo>
                  <a:pt x="119" y="96"/>
                </a:lnTo>
                <a:lnTo>
                  <a:pt x="118" y="94"/>
                </a:lnTo>
                <a:lnTo>
                  <a:pt x="116" y="92"/>
                </a:lnTo>
                <a:lnTo>
                  <a:pt x="114" y="89"/>
                </a:lnTo>
                <a:lnTo>
                  <a:pt x="111" y="87"/>
                </a:lnTo>
                <a:lnTo>
                  <a:pt x="109" y="85"/>
                </a:lnTo>
                <a:lnTo>
                  <a:pt x="105" y="83"/>
                </a:lnTo>
                <a:lnTo>
                  <a:pt x="103" y="80"/>
                </a:lnTo>
                <a:lnTo>
                  <a:pt x="100" y="78"/>
                </a:lnTo>
                <a:lnTo>
                  <a:pt x="98" y="77"/>
                </a:lnTo>
                <a:lnTo>
                  <a:pt x="94" y="74"/>
                </a:lnTo>
                <a:lnTo>
                  <a:pt x="86" y="71"/>
                </a:lnTo>
                <a:lnTo>
                  <a:pt x="80" y="68"/>
                </a:lnTo>
                <a:lnTo>
                  <a:pt x="75" y="65"/>
                </a:lnTo>
                <a:lnTo>
                  <a:pt x="72" y="62"/>
                </a:lnTo>
                <a:lnTo>
                  <a:pt x="63" y="56"/>
                </a:lnTo>
                <a:lnTo>
                  <a:pt x="60" y="54"/>
                </a:lnTo>
                <a:lnTo>
                  <a:pt x="56" y="51"/>
                </a:lnTo>
                <a:lnTo>
                  <a:pt x="54" y="49"/>
                </a:lnTo>
                <a:lnTo>
                  <a:pt x="51" y="47"/>
                </a:lnTo>
                <a:lnTo>
                  <a:pt x="47" y="43"/>
                </a:lnTo>
                <a:lnTo>
                  <a:pt x="41" y="37"/>
                </a:lnTo>
                <a:lnTo>
                  <a:pt x="38" y="35"/>
                </a:lnTo>
                <a:lnTo>
                  <a:pt x="34" y="32"/>
                </a:lnTo>
                <a:lnTo>
                  <a:pt x="29" y="28"/>
                </a:lnTo>
                <a:lnTo>
                  <a:pt x="26" y="26"/>
                </a:lnTo>
                <a:lnTo>
                  <a:pt x="23" y="23"/>
                </a:lnTo>
                <a:lnTo>
                  <a:pt x="20" y="21"/>
                </a:lnTo>
                <a:lnTo>
                  <a:pt x="18" y="19"/>
                </a:lnTo>
                <a:lnTo>
                  <a:pt x="13" y="15"/>
                </a:lnTo>
                <a:lnTo>
                  <a:pt x="11" y="13"/>
                </a:lnTo>
                <a:lnTo>
                  <a:pt x="7" y="12"/>
                </a:lnTo>
                <a:lnTo>
                  <a:pt x="6" y="11"/>
                </a:lnTo>
                <a:lnTo>
                  <a:pt x="5" y="10"/>
                </a:lnTo>
                <a:lnTo>
                  <a:pt x="4" y="6"/>
                </a:lnTo>
                <a:lnTo>
                  <a:pt x="0" y="2"/>
                </a:lnTo>
                <a:lnTo>
                  <a:pt x="0" y="1"/>
                </a:lnTo>
                <a:lnTo>
                  <a:pt x="1" y="1"/>
                </a:lnTo>
                <a:lnTo>
                  <a:pt x="2" y="0"/>
                </a:lnTo>
                <a:lnTo>
                  <a:pt x="3" y="1"/>
                </a:lnTo>
                <a:lnTo>
                  <a:pt x="8" y="4"/>
                </a:lnTo>
                <a:lnTo>
                  <a:pt x="13" y="5"/>
                </a:lnTo>
                <a:lnTo>
                  <a:pt x="20" y="8"/>
                </a:lnTo>
                <a:lnTo>
                  <a:pt x="24" y="9"/>
                </a:lnTo>
                <a:lnTo>
                  <a:pt x="28" y="9"/>
                </a:lnTo>
                <a:lnTo>
                  <a:pt x="33" y="10"/>
                </a:lnTo>
                <a:lnTo>
                  <a:pt x="38" y="10"/>
                </a:lnTo>
                <a:lnTo>
                  <a:pt x="49" y="10"/>
                </a:lnTo>
                <a:lnTo>
                  <a:pt x="62" y="11"/>
                </a:lnTo>
                <a:lnTo>
                  <a:pt x="70" y="11"/>
                </a:lnTo>
                <a:lnTo>
                  <a:pt x="134" y="19"/>
                </a:lnTo>
                <a:lnTo>
                  <a:pt x="155" y="20"/>
                </a:lnTo>
                <a:lnTo>
                  <a:pt x="169" y="21"/>
                </a:lnTo>
                <a:lnTo>
                  <a:pt x="179" y="22"/>
                </a:lnTo>
                <a:lnTo>
                  <a:pt x="192" y="22"/>
                </a:lnTo>
                <a:lnTo>
                  <a:pt x="197" y="21"/>
                </a:lnTo>
                <a:lnTo>
                  <a:pt x="202" y="20"/>
                </a:lnTo>
                <a:lnTo>
                  <a:pt x="207" y="19"/>
                </a:lnTo>
                <a:lnTo>
                  <a:pt x="214" y="18"/>
                </a:lnTo>
                <a:lnTo>
                  <a:pt x="220" y="17"/>
                </a:lnTo>
                <a:lnTo>
                  <a:pt x="227" y="17"/>
                </a:lnTo>
                <a:lnTo>
                  <a:pt x="248" y="16"/>
                </a:lnTo>
                <a:lnTo>
                  <a:pt x="258" y="16"/>
                </a:lnTo>
                <a:lnTo>
                  <a:pt x="259" y="17"/>
                </a:lnTo>
                <a:lnTo>
                  <a:pt x="260" y="18"/>
                </a:lnTo>
                <a:lnTo>
                  <a:pt x="262"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5655" name="SMARTPenAnnotation3"/>
          <p:cNvSpPr>
            <a:spLocks/>
          </p:cNvSpPr>
          <p:nvPr/>
        </p:nvSpPr>
        <p:spPr bwMode="auto">
          <a:xfrm>
            <a:off x="8670925" y="1866900"/>
            <a:ext cx="269875" cy="438150"/>
          </a:xfrm>
          <a:custGeom>
            <a:avLst/>
            <a:gdLst>
              <a:gd name="T0" fmla="*/ 2147483647 w 170"/>
              <a:gd name="T1" fmla="*/ 0 h 276"/>
              <a:gd name="T2" fmla="*/ 2147483647 w 170"/>
              <a:gd name="T3" fmla="*/ 2147483647 h 276"/>
              <a:gd name="T4" fmla="*/ 2147483647 w 170"/>
              <a:gd name="T5" fmla="*/ 2147483647 h 276"/>
              <a:gd name="T6" fmla="*/ 2147483647 w 170"/>
              <a:gd name="T7" fmla="*/ 2147483647 h 276"/>
              <a:gd name="T8" fmla="*/ 2147483647 w 170"/>
              <a:gd name="T9" fmla="*/ 2147483647 h 276"/>
              <a:gd name="T10" fmla="*/ 2147483647 w 170"/>
              <a:gd name="T11" fmla="*/ 2147483647 h 276"/>
              <a:gd name="T12" fmla="*/ 2147483647 w 170"/>
              <a:gd name="T13" fmla="*/ 2147483647 h 276"/>
              <a:gd name="T14" fmla="*/ 2147483647 w 170"/>
              <a:gd name="T15" fmla="*/ 2147483647 h 276"/>
              <a:gd name="T16" fmla="*/ 2147483647 w 170"/>
              <a:gd name="T17" fmla="*/ 2147483647 h 276"/>
              <a:gd name="T18" fmla="*/ 2147483647 w 170"/>
              <a:gd name="T19" fmla="*/ 2147483647 h 276"/>
              <a:gd name="T20" fmla="*/ 2147483647 w 170"/>
              <a:gd name="T21" fmla="*/ 2147483647 h 276"/>
              <a:gd name="T22" fmla="*/ 2147483647 w 170"/>
              <a:gd name="T23" fmla="*/ 2147483647 h 276"/>
              <a:gd name="T24" fmla="*/ 2147483647 w 170"/>
              <a:gd name="T25" fmla="*/ 2147483647 h 276"/>
              <a:gd name="T26" fmla="*/ 2147483647 w 170"/>
              <a:gd name="T27" fmla="*/ 2147483647 h 276"/>
              <a:gd name="T28" fmla="*/ 2147483647 w 170"/>
              <a:gd name="T29" fmla="*/ 2147483647 h 276"/>
              <a:gd name="T30" fmla="*/ 2147483647 w 170"/>
              <a:gd name="T31" fmla="*/ 2147483647 h 276"/>
              <a:gd name="T32" fmla="*/ 2147483647 w 170"/>
              <a:gd name="T33" fmla="*/ 2147483647 h 276"/>
              <a:gd name="T34" fmla="*/ 2147483647 w 170"/>
              <a:gd name="T35" fmla="*/ 2147483647 h 276"/>
              <a:gd name="T36" fmla="*/ 2147483647 w 170"/>
              <a:gd name="T37" fmla="*/ 2147483647 h 276"/>
              <a:gd name="T38" fmla="*/ 2147483647 w 170"/>
              <a:gd name="T39" fmla="*/ 2147483647 h 276"/>
              <a:gd name="T40" fmla="*/ 2147483647 w 170"/>
              <a:gd name="T41" fmla="*/ 2147483647 h 276"/>
              <a:gd name="T42" fmla="*/ 2147483647 w 170"/>
              <a:gd name="T43" fmla="*/ 2147483647 h 276"/>
              <a:gd name="T44" fmla="*/ 2147483647 w 170"/>
              <a:gd name="T45" fmla="*/ 2147483647 h 276"/>
              <a:gd name="T46" fmla="*/ 2147483647 w 170"/>
              <a:gd name="T47" fmla="*/ 2147483647 h 276"/>
              <a:gd name="T48" fmla="*/ 2147483647 w 170"/>
              <a:gd name="T49" fmla="*/ 2147483647 h 276"/>
              <a:gd name="T50" fmla="*/ 2147483647 w 170"/>
              <a:gd name="T51" fmla="*/ 2147483647 h 276"/>
              <a:gd name="T52" fmla="*/ 2147483647 w 170"/>
              <a:gd name="T53" fmla="*/ 2147483647 h 276"/>
              <a:gd name="T54" fmla="*/ 2147483647 w 170"/>
              <a:gd name="T55" fmla="*/ 2147483647 h 276"/>
              <a:gd name="T56" fmla="*/ 2147483647 w 170"/>
              <a:gd name="T57" fmla="*/ 2147483647 h 276"/>
              <a:gd name="T58" fmla="*/ 2147483647 w 170"/>
              <a:gd name="T59" fmla="*/ 2147483647 h 276"/>
              <a:gd name="T60" fmla="*/ 0 w 170"/>
              <a:gd name="T61" fmla="*/ 2147483647 h 276"/>
              <a:gd name="T62" fmla="*/ 0 w 170"/>
              <a:gd name="T63" fmla="*/ 2147483647 h 276"/>
              <a:gd name="T64" fmla="*/ 2147483647 w 170"/>
              <a:gd name="T65" fmla="*/ 2147483647 h 276"/>
              <a:gd name="T66" fmla="*/ 2147483647 w 170"/>
              <a:gd name="T67" fmla="*/ 2147483647 h 276"/>
              <a:gd name="T68" fmla="*/ 2147483647 w 170"/>
              <a:gd name="T69" fmla="*/ 2147483647 h 276"/>
              <a:gd name="T70" fmla="*/ 2147483647 w 170"/>
              <a:gd name="T71" fmla="*/ 2147483647 h 276"/>
              <a:gd name="T72" fmla="*/ 2147483647 w 170"/>
              <a:gd name="T73" fmla="*/ 2147483647 h 276"/>
              <a:gd name="T74" fmla="*/ 2147483647 w 170"/>
              <a:gd name="T75" fmla="*/ 2147483647 h 276"/>
              <a:gd name="T76" fmla="*/ 2147483647 w 170"/>
              <a:gd name="T77" fmla="*/ 2147483647 h 276"/>
              <a:gd name="T78" fmla="*/ 2147483647 w 170"/>
              <a:gd name="T79" fmla="*/ 2147483647 h 276"/>
              <a:gd name="T80" fmla="*/ 2147483647 w 170"/>
              <a:gd name="T81" fmla="*/ 2147483647 h 276"/>
              <a:gd name="T82" fmla="*/ 2147483647 w 170"/>
              <a:gd name="T83" fmla="*/ 2147483647 h 276"/>
              <a:gd name="T84" fmla="*/ 2147483647 w 170"/>
              <a:gd name="T85" fmla="*/ 2147483647 h 276"/>
              <a:gd name="T86" fmla="*/ 2147483647 w 170"/>
              <a:gd name="T87" fmla="*/ 2147483647 h 276"/>
              <a:gd name="T88" fmla="*/ 2147483647 w 170"/>
              <a:gd name="T89" fmla="*/ 2147483647 h 276"/>
              <a:gd name="T90" fmla="*/ 2147483647 w 170"/>
              <a:gd name="T91" fmla="*/ 2147483647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0" h="276">
                <a:moveTo>
                  <a:pt x="0" y="0"/>
                </a:moveTo>
                <a:lnTo>
                  <a:pt x="18" y="0"/>
                </a:lnTo>
                <a:lnTo>
                  <a:pt x="19" y="0"/>
                </a:lnTo>
                <a:lnTo>
                  <a:pt x="20" y="1"/>
                </a:lnTo>
                <a:lnTo>
                  <a:pt x="21" y="3"/>
                </a:lnTo>
                <a:lnTo>
                  <a:pt x="23" y="3"/>
                </a:lnTo>
                <a:lnTo>
                  <a:pt x="28" y="4"/>
                </a:lnTo>
                <a:lnTo>
                  <a:pt x="33" y="7"/>
                </a:lnTo>
                <a:lnTo>
                  <a:pt x="38" y="10"/>
                </a:lnTo>
                <a:lnTo>
                  <a:pt x="41" y="11"/>
                </a:lnTo>
                <a:lnTo>
                  <a:pt x="44" y="13"/>
                </a:lnTo>
                <a:lnTo>
                  <a:pt x="47" y="15"/>
                </a:lnTo>
                <a:lnTo>
                  <a:pt x="52" y="21"/>
                </a:lnTo>
                <a:lnTo>
                  <a:pt x="56" y="28"/>
                </a:lnTo>
                <a:lnTo>
                  <a:pt x="60" y="35"/>
                </a:lnTo>
                <a:lnTo>
                  <a:pt x="64" y="40"/>
                </a:lnTo>
                <a:lnTo>
                  <a:pt x="67" y="46"/>
                </a:lnTo>
                <a:lnTo>
                  <a:pt x="71" y="53"/>
                </a:lnTo>
                <a:lnTo>
                  <a:pt x="73" y="58"/>
                </a:lnTo>
                <a:lnTo>
                  <a:pt x="75" y="63"/>
                </a:lnTo>
                <a:lnTo>
                  <a:pt x="76" y="68"/>
                </a:lnTo>
                <a:lnTo>
                  <a:pt x="77" y="73"/>
                </a:lnTo>
                <a:lnTo>
                  <a:pt x="78" y="79"/>
                </a:lnTo>
                <a:lnTo>
                  <a:pt x="79" y="84"/>
                </a:lnTo>
                <a:lnTo>
                  <a:pt x="80" y="88"/>
                </a:lnTo>
                <a:lnTo>
                  <a:pt x="81" y="92"/>
                </a:lnTo>
                <a:lnTo>
                  <a:pt x="82" y="97"/>
                </a:lnTo>
                <a:lnTo>
                  <a:pt x="83" y="102"/>
                </a:lnTo>
                <a:lnTo>
                  <a:pt x="83" y="107"/>
                </a:lnTo>
                <a:lnTo>
                  <a:pt x="84" y="115"/>
                </a:lnTo>
                <a:lnTo>
                  <a:pt x="84" y="141"/>
                </a:lnTo>
                <a:lnTo>
                  <a:pt x="84" y="155"/>
                </a:lnTo>
                <a:lnTo>
                  <a:pt x="84" y="163"/>
                </a:lnTo>
                <a:lnTo>
                  <a:pt x="83" y="172"/>
                </a:lnTo>
                <a:lnTo>
                  <a:pt x="81" y="182"/>
                </a:lnTo>
                <a:lnTo>
                  <a:pt x="78" y="193"/>
                </a:lnTo>
                <a:lnTo>
                  <a:pt x="75" y="205"/>
                </a:lnTo>
                <a:lnTo>
                  <a:pt x="70" y="217"/>
                </a:lnTo>
                <a:lnTo>
                  <a:pt x="67" y="227"/>
                </a:lnTo>
                <a:lnTo>
                  <a:pt x="64" y="234"/>
                </a:lnTo>
                <a:lnTo>
                  <a:pt x="61" y="240"/>
                </a:lnTo>
                <a:lnTo>
                  <a:pt x="57" y="251"/>
                </a:lnTo>
                <a:lnTo>
                  <a:pt x="55" y="255"/>
                </a:lnTo>
                <a:lnTo>
                  <a:pt x="52" y="259"/>
                </a:lnTo>
                <a:lnTo>
                  <a:pt x="49" y="262"/>
                </a:lnTo>
                <a:lnTo>
                  <a:pt x="46" y="264"/>
                </a:lnTo>
                <a:lnTo>
                  <a:pt x="43" y="267"/>
                </a:lnTo>
                <a:lnTo>
                  <a:pt x="38" y="271"/>
                </a:lnTo>
                <a:lnTo>
                  <a:pt x="36" y="272"/>
                </a:lnTo>
                <a:lnTo>
                  <a:pt x="32" y="274"/>
                </a:lnTo>
                <a:lnTo>
                  <a:pt x="29" y="274"/>
                </a:lnTo>
                <a:lnTo>
                  <a:pt x="26" y="273"/>
                </a:lnTo>
                <a:lnTo>
                  <a:pt x="23" y="272"/>
                </a:lnTo>
                <a:lnTo>
                  <a:pt x="18" y="271"/>
                </a:lnTo>
                <a:lnTo>
                  <a:pt x="16" y="270"/>
                </a:lnTo>
                <a:lnTo>
                  <a:pt x="14" y="269"/>
                </a:lnTo>
                <a:lnTo>
                  <a:pt x="9" y="267"/>
                </a:lnTo>
                <a:lnTo>
                  <a:pt x="6" y="264"/>
                </a:lnTo>
                <a:lnTo>
                  <a:pt x="4" y="262"/>
                </a:lnTo>
                <a:lnTo>
                  <a:pt x="2" y="259"/>
                </a:lnTo>
                <a:lnTo>
                  <a:pt x="1" y="253"/>
                </a:lnTo>
                <a:lnTo>
                  <a:pt x="0" y="247"/>
                </a:lnTo>
                <a:lnTo>
                  <a:pt x="0" y="240"/>
                </a:lnTo>
                <a:lnTo>
                  <a:pt x="0" y="235"/>
                </a:lnTo>
                <a:lnTo>
                  <a:pt x="1" y="231"/>
                </a:lnTo>
                <a:lnTo>
                  <a:pt x="3" y="226"/>
                </a:lnTo>
                <a:lnTo>
                  <a:pt x="6" y="220"/>
                </a:lnTo>
                <a:lnTo>
                  <a:pt x="10" y="211"/>
                </a:lnTo>
                <a:lnTo>
                  <a:pt x="15" y="205"/>
                </a:lnTo>
                <a:lnTo>
                  <a:pt x="18" y="202"/>
                </a:lnTo>
                <a:lnTo>
                  <a:pt x="21" y="198"/>
                </a:lnTo>
                <a:lnTo>
                  <a:pt x="24" y="196"/>
                </a:lnTo>
                <a:lnTo>
                  <a:pt x="29" y="193"/>
                </a:lnTo>
                <a:lnTo>
                  <a:pt x="33" y="192"/>
                </a:lnTo>
                <a:lnTo>
                  <a:pt x="38" y="190"/>
                </a:lnTo>
                <a:lnTo>
                  <a:pt x="44" y="189"/>
                </a:lnTo>
                <a:lnTo>
                  <a:pt x="49" y="187"/>
                </a:lnTo>
                <a:lnTo>
                  <a:pt x="54" y="187"/>
                </a:lnTo>
                <a:lnTo>
                  <a:pt x="59" y="186"/>
                </a:lnTo>
                <a:lnTo>
                  <a:pt x="63" y="187"/>
                </a:lnTo>
                <a:lnTo>
                  <a:pt x="68" y="189"/>
                </a:lnTo>
                <a:lnTo>
                  <a:pt x="74" y="192"/>
                </a:lnTo>
                <a:lnTo>
                  <a:pt x="78" y="194"/>
                </a:lnTo>
                <a:lnTo>
                  <a:pt x="81" y="196"/>
                </a:lnTo>
                <a:lnTo>
                  <a:pt x="89" y="201"/>
                </a:lnTo>
                <a:lnTo>
                  <a:pt x="100" y="210"/>
                </a:lnTo>
                <a:lnTo>
                  <a:pt x="105" y="214"/>
                </a:lnTo>
                <a:lnTo>
                  <a:pt x="109" y="218"/>
                </a:lnTo>
                <a:lnTo>
                  <a:pt x="112" y="222"/>
                </a:lnTo>
                <a:lnTo>
                  <a:pt x="116" y="227"/>
                </a:lnTo>
                <a:lnTo>
                  <a:pt x="120" y="232"/>
                </a:lnTo>
                <a:lnTo>
                  <a:pt x="134" y="246"/>
                </a:lnTo>
                <a:lnTo>
                  <a:pt x="169" y="27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5656" name="SMARTPenAnnotation4"/>
          <p:cNvSpPr>
            <a:spLocks/>
          </p:cNvSpPr>
          <p:nvPr/>
        </p:nvSpPr>
        <p:spPr bwMode="auto">
          <a:xfrm>
            <a:off x="8616950" y="1762125"/>
            <a:ext cx="412750" cy="604838"/>
          </a:xfrm>
          <a:custGeom>
            <a:avLst/>
            <a:gdLst>
              <a:gd name="T0" fmla="*/ 2147483647 w 260"/>
              <a:gd name="T1" fmla="*/ 2147483647 h 381"/>
              <a:gd name="T2" fmla="*/ 2147483647 w 260"/>
              <a:gd name="T3" fmla="*/ 2147483647 h 381"/>
              <a:gd name="T4" fmla="*/ 2147483647 w 260"/>
              <a:gd name="T5" fmla="*/ 2147483647 h 381"/>
              <a:gd name="T6" fmla="*/ 2147483647 w 260"/>
              <a:gd name="T7" fmla="*/ 2147483647 h 381"/>
              <a:gd name="T8" fmla="*/ 2147483647 w 260"/>
              <a:gd name="T9" fmla="*/ 2147483647 h 381"/>
              <a:gd name="T10" fmla="*/ 2147483647 w 260"/>
              <a:gd name="T11" fmla="*/ 2147483647 h 381"/>
              <a:gd name="T12" fmla="*/ 2147483647 w 260"/>
              <a:gd name="T13" fmla="*/ 2147483647 h 381"/>
              <a:gd name="T14" fmla="*/ 2147483647 w 260"/>
              <a:gd name="T15" fmla="*/ 2147483647 h 381"/>
              <a:gd name="T16" fmla="*/ 2147483647 w 260"/>
              <a:gd name="T17" fmla="*/ 2147483647 h 381"/>
              <a:gd name="T18" fmla="*/ 2147483647 w 260"/>
              <a:gd name="T19" fmla="*/ 2147483647 h 381"/>
              <a:gd name="T20" fmla="*/ 2147483647 w 260"/>
              <a:gd name="T21" fmla="*/ 2147483647 h 381"/>
              <a:gd name="T22" fmla="*/ 2147483647 w 260"/>
              <a:gd name="T23" fmla="*/ 2147483647 h 381"/>
              <a:gd name="T24" fmla="*/ 2147483647 w 260"/>
              <a:gd name="T25" fmla="*/ 2147483647 h 381"/>
              <a:gd name="T26" fmla="*/ 2147483647 w 260"/>
              <a:gd name="T27" fmla="*/ 2147483647 h 381"/>
              <a:gd name="T28" fmla="*/ 2147483647 w 260"/>
              <a:gd name="T29" fmla="*/ 2147483647 h 381"/>
              <a:gd name="T30" fmla="*/ 2147483647 w 260"/>
              <a:gd name="T31" fmla="*/ 2147483647 h 381"/>
              <a:gd name="T32" fmla="*/ 2147483647 w 260"/>
              <a:gd name="T33" fmla="*/ 2147483647 h 381"/>
              <a:gd name="T34" fmla="*/ 2147483647 w 260"/>
              <a:gd name="T35" fmla="*/ 2147483647 h 381"/>
              <a:gd name="T36" fmla="*/ 2147483647 w 260"/>
              <a:gd name="T37" fmla="*/ 2147483647 h 381"/>
              <a:gd name="T38" fmla="*/ 2147483647 w 260"/>
              <a:gd name="T39" fmla="*/ 2147483647 h 381"/>
              <a:gd name="T40" fmla="*/ 2147483647 w 260"/>
              <a:gd name="T41" fmla="*/ 2147483647 h 381"/>
              <a:gd name="T42" fmla="*/ 2147483647 w 260"/>
              <a:gd name="T43" fmla="*/ 2147483647 h 381"/>
              <a:gd name="T44" fmla="*/ 2147483647 w 260"/>
              <a:gd name="T45" fmla="*/ 2147483647 h 381"/>
              <a:gd name="T46" fmla="*/ 2147483647 w 260"/>
              <a:gd name="T47" fmla="*/ 2147483647 h 381"/>
              <a:gd name="T48" fmla="*/ 2147483647 w 260"/>
              <a:gd name="T49" fmla="*/ 2147483647 h 381"/>
              <a:gd name="T50" fmla="*/ 2147483647 w 260"/>
              <a:gd name="T51" fmla="*/ 2147483647 h 381"/>
              <a:gd name="T52" fmla="*/ 2147483647 w 260"/>
              <a:gd name="T53" fmla="*/ 2147483647 h 381"/>
              <a:gd name="T54" fmla="*/ 2147483647 w 260"/>
              <a:gd name="T55" fmla="*/ 2147483647 h 381"/>
              <a:gd name="T56" fmla="*/ 2147483647 w 260"/>
              <a:gd name="T57" fmla="*/ 2147483647 h 381"/>
              <a:gd name="T58" fmla="*/ 2147483647 w 260"/>
              <a:gd name="T59" fmla="*/ 2147483647 h 381"/>
              <a:gd name="T60" fmla="*/ 2147483647 w 260"/>
              <a:gd name="T61" fmla="*/ 2147483647 h 381"/>
              <a:gd name="T62" fmla="*/ 2147483647 w 260"/>
              <a:gd name="T63" fmla="*/ 2147483647 h 381"/>
              <a:gd name="T64" fmla="*/ 2147483647 w 260"/>
              <a:gd name="T65" fmla="*/ 2147483647 h 381"/>
              <a:gd name="T66" fmla="*/ 2147483647 w 260"/>
              <a:gd name="T67" fmla="*/ 2147483647 h 381"/>
              <a:gd name="T68" fmla="*/ 2147483647 w 260"/>
              <a:gd name="T69" fmla="*/ 2147483647 h 381"/>
              <a:gd name="T70" fmla="*/ 2147483647 w 260"/>
              <a:gd name="T71" fmla="*/ 2147483647 h 381"/>
              <a:gd name="T72" fmla="*/ 2147483647 w 260"/>
              <a:gd name="T73" fmla="*/ 2147483647 h 381"/>
              <a:gd name="T74" fmla="*/ 2147483647 w 260"/>
              <a:gd name="T75" fmla="*/ 2147483647 h 381"/>
              <a:gd name="T76" fmla="*/ 2147483647 w 260"/>
              <a:gd name="T77" fmla="*/ 2147483647 h 381"/>
              <a:gd name="T78" fmla="*/ 2147483647 w 260"/>
              <a:gd name="T79" fmla="*/ 2147483647 h 381"/>
              <a:gd name="T80" fmla="*/ 2147483647 w 260"/>
              <a:gd name="T81" fmla="*/ 2147483647 h 381"/>
              <a:gd name="T82" fmla="*/ 2147483647 w 260"/>
              <a:gd name="T83" fmla="*/ 2147483647 h 381"/>
              <a:gd name="T84" fmla="*/ 2147483647 w 260"/>
              <a:gd name="T85" fmla="*/ 2147483647 h 381"/>
              <a:gd name="T86" fmla="*/ 2147483647 w 260"/>
              <a:gd name="T87" fmla="*/ 2147483647 h 381"/>
              <a:gd name="T88" fmla="*/ 2147483647 w 260"/>
              <a:gd name="T89" fmla="*/ 0 h 381"/>
              <a:gd name="T90" fmla="*/ 2147483647 w 260"/>
              <a:gd name="T91" fmla="*/ 0 h 381"/>
              <a:gd name="T92" fmla="*/ 2147483647 w 260"/>
              <a:gd name="T93" fmla="*/ 2147483647 h 381"/>
              <a:gd name="T94" fmla="*/ 2147483647 w 260"/>
              <a:gd name="T95" fmla="*/ 2147483647 h 381"/>
              <a:gd name="T96" fmla="*/ 2147483647 w 260"/>
              <a:gd name="T97" fmla="*/ 2147483647 h 381"/>
              <a:gd name="T98" fmla="*/ 2147483647 w 260"/>
              <a:gd name="T99" fmla="*/ 2147483647 h 381"/>
              <a:gd name="T100" fmla="*/ 2147483647 w 260"/>
              <a:gd name="T101" fmla="*/ 2147483647 h 381"/>
              <a:gd name="T102" fmla="*/ 0 w 260"/>
              <a:gd name="T103" fmla="*/ 2147483647 h 3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60" h="381">
                <a:moveTo>
                  <a:pt x="51" y="9"/>
                </a:moveTo>
                <a:lnTo>
                  <a:pt x="42" y="15"/>
                </a:lnTo>
                <a:lnTo>
                  <a:pt x="39" y="18"/>
                </a:lnTo>
                <a:lnTo>
                  <a:pt x="37" y="20"/>
                </a:lnTo>
                <a:lnTo>
                  <a:pt x="32" y="31"/>
                </a:lnTo>
                <a:lnTo>
                  <a:pt x="30" y="38"/>
                </a:lnTo>
                <a:lnTo>
                  <a:pt x="29" y="49"/>
                </a:lnTo>
                <a:lnTo>
                  <a:pt x="28" y="57"/>
                </a:lnTo>
                <a:lnTo>
                  <a:pt x="25" y="67"/>
                </a:lnTo>
                <a:lnTo>
                  <a:pt x="24" y="75"/>
                </a:lnTo>
                <a:lnTo>
                  <a:pt x="24" y="86"/>
                </a:lnTo>
                <a:lnTo>
                  <a:pt x="23" y="108"/>
                </a:lnTo>
                <a:lnTo>
                  <a:pt x="23" y="145"/>
                </a:lnTo>
                <a:lnTo>
                  <a:pt x="23" y="154"/>
                </a:lnTo>
                <a:lnTo>
                  <a:pt x="23" y="163"/>
                </a:lnTo>
                <a:lnTo>
                  <a:pt x="24" y="171"/>
                </a:lnTo>
                <a:lnTo>
                  <a:pt x="26" y="179"/>
                </a:lnTo>
                <a:lnTo>
                  <a:pt x="28" y="187"/>
                </a:lnTo>
                <a:lnTo>
                  <a:pt x="30" y="196"/>
                </a:lnTo>
                <a:lnTo>
                  <a:pt x="33" y="205"/>
                </a:lnTo>
                <a:lnTo>
                  <a:pt x="53" y="257"/>
                </a:lnTo>
                <a:lnTo>
                  <a:pt x="61" y="274"/>
                </a:lnTo>
                <a:lnTo>
                  <a:pt x="69" y="290"/>
                </a:lnTo>
                <a:lnTo>
                  <a:pt x="85" y="317"/>
                </a:lnTo>
                <a:lnTo>
                  <a:pt x="96" y="336"/>
                </a:lnTo>
                <a:lnTo>
                  <a:pt x="102" y="343"/>
                </a:lnTo>
                <a:lnTo>
                  <a:pt x="109" y="348"/>
                </a:lnTo>
                <a:lnTo>
                  <a:pt x="116" y="353"/>
                </a:lnTo>
                <a:lnTo>
                  <a:pt x="124" y="359"/>
                </a:lnTo>
                <a:lnTo>
                  <a:pt x="132" y="364"/>
                </a:lnTo>
                <a:lnTo>
                  <a:pt x="140" y="370"/>
                </a:lnTo>
                <a:lnTo>
                  <a:pt x="148" y="373"/>
                </a:lnTo>
                <a:lnTo>
                  <a:pt x="155" y="376"/>
                </a:lnTo>
                <a:lnTo>
                  <a:pt x="161" y="377"/>
                </a:lnTo>
                <a:lnTo>
                  <a:pt x="167" y="378"/>
                </a:lnTo>
                <a:lnTo>
                  <a:pt x="172" y="379"/>
                </a:lnTo>
                <a:lnTo>
                  <a:pt x="177" y="380"/>
                </a:lnTo>
                <a:lnTo>
                  <a:pt x="181" y="379"/>
                </a:lnTo>
                <a:lnTo>
                  <a:pt x="185" y="379"/>
                </a:lnTo>
                <a:lnTo>
                  <a:pt x="189" y="377"/>
                </a:lnTo>
                <a:lnTo>
                  <a:pt x="194" y="375"/>
                </a:lnTo>
                <a:lnTo>
                  <a:pt x="198" y="373"/>
                </a:lnTo>
                <a:lnTo>
                  <a:pt x="204" y="370"/>
                </a:lnTo>
                <a:lnTo>
                  <a:pt x="208" y="366"/>
                </a:lnTo>
                <a:lnTo>
                  <a:pt x="213" y="363"/>
                </a:lnTo>
                <a:lnTo>
                  <a:pt x="217" y="360"/>
                </a:lnTo>
                <a:lnTo>
                  <a:pt x="225" y="352"/>
                </a:lnTo>
                <a:lnTo>
                  <a:pt x="229" y="349"/>
                </a:lnTo>
                <a:lnTo>
                  <a:pt x="235" y="338"/>
                </a:lnTo>
                <a:lnTo>
                  <a:pt x="237" y="331"/>
                </a:lnTo>
                <a:lnTo>
                  <a:pt x="241" y="319"/>
                </a:lnTo>
                <a:lnTo>
                  <a:pt x="244" y="314"/>
                </a:lnTo>
                <a:lnTo>
                  <a:pt x="246" y="307"/>
                </a:lnTo>
                <a:lnTo>
                  <a:pt x="249" y="293"/>
                </a:lnTo>
                <a:lnTo>
                  <a:pt x="255" y="272"/>
                </a:lnTo>
                <a:lnTo>
                  <a:pt x="256" y="264"/>
                </a:lnTo>
                <a:lnTo>
                  <a:pt x="257" y="255"/>
                </a:lnTo>
                <a:lnTo>
                  <a:pt x="258" y="246"/>
                </a:lnTo>
                <a:lnTo>
                  <a:pt x="258" y="237"/>
                </a:lnTo>
                <a:lnTo>
                  <a:pt x="259" y="219"/>
                </a:lnTo>
                <a:lnTo>
                  <a:pt x="259" y="191"/>
                </a:lnTo>
                <a:lnTo>
                  <a:pt x="258" y="182"/>
                </a:lnTo>
                <a:lnTo>
                  <a:pt x="257" y="172"/>
                </a:lnTo>
                <a:lnTo>
                  <a:pt x="256" y="163"/>
                </a:lnTo>
                <a:lnTo>
                  <a:pt x="254" y="154"/>
                </a:lnTo>
                <a:lnTo>
                  <a:pt x="251" y="146"/>
                </a:lnTo>
                <a:lnTo>
                  <a:pt x="248" y="138"/>
                </a:lnTo>
                <a:lnTo>
                  <a:pt x="245" y="129"/>
                </a:lnTo>
                <a:lnTo>
                  <a:pt x="243" y="121"/>
                </a:lnTo>
                <a:lnTo>
                  <a:pt x="241" y="112"/>
                </a:lnTo>
                <a:lnTo>
                  <a:pt x="238" y="103"/>
                </a:lnTo>
                <a:lnTo>
                  <a:pt x="235" y="95"/>
                </a:lnTo>
                <a:lnTo>
                  <a:pt x="232" y="87"/>
                </a:lnTo>
                <a:lnTo>
                  <a:pt x="228" y="79"/>
                </a:lnTo>
                <a:lnTo>
                  <a:pt x="223" y="72"/>
                </a:lnTo>
                <a:lnTo>
                  <a:pt x="218" y="64"/>
                </a:lnTo>
                <a:lnTo>
                  <a:pt x="213" y="57"/>
                </a:lnTo>
                <a:lnTo>
                  <a:pt x="208" y="51"/>
                </a:lnTo>
                <a:lnTo>
                  <a:pt x="202" y="44"/>
                </a:lnTo>
                <a:lnTo>
                  <a:pt x="197" y="38"/>
                </a:lnTo>
                <a:lnTo>
                  <a:pt x="186" y="27"/>
                </a:lnTo>
                <a:lnTo>
                  <a:pt x="180" y="21"/>
                </a:lnTo>
                <a:lnTo>
                  <a:pt x="174" y="17"/>
                </a:lnTo>
                <a:lnTo>
                  <a:pt x="169" y="12"/>
                </a:lnTo>
                <a:lnTo>
                  <a:pt x="163" y="9"/>
                </a:lnTo>
                <a:lnTo>
                  <a:pt x="158" y="6"/>
                </a:lnTo>
                <a:lnTo>
                  <a:pt x="152" y="3"/>
                </a:lnTo>
                <a:lnTo>
                  <a:pt x="146" y="2"/>
                </a:lnTo>
                <a:lnTo>
                  <a:pt x="141" y="0"/>
                </a:lnTo>
                <a:lnTo>
                  <a:pt x="135" y="0"/>
                </a:lnTo>
                <a:lnTo>
                  <a:pt x="129" y="0"/>
                </a:lnTo>
                <a:lnTo>
                  <a:pt x="124" y="0"/>
                </a:lnTo>
                <a:lnTo>
                  <a:pt x="118" y="2"/>
                </a:lnTo>
                <a:lnTo>
                  <a:pt x="105" y="4"/>
                </a:lnTo>
                <a:lnTo>
                  <a:pt x="98" y="6"/>
                </a:lnTo>
                <a:lnTo>
                  <a:pt x="92" y="8"/>
                </a:lnTo>
                <a:lnTo>
                  <a:pt x="86" y="11"/>
                </a:lnTo>
                <a:lnTo>
                  <a:pt x="80" y="14"/>
                </a:lnTo>
                <a:lnTo>
                  <a:pt x="74" y="18"/>
                </a:lnTo>
                <a:lnTo>
                  <a:pt x="68" y="23"/>
                </a:lnTo>
                <a:lnTo>
                  <a:pt x="62" y="28"/>
                </a:lnTo>
                <a:lnTo>
                  <a:pt x="53" y="38"/>
                </a:lnTo>
                <a:lnTo>
                  <a:pt x="41" y="53"/>
                </a:lnTo>
                <a:lnTo>
                  <a:pt x="0" y="10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044084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endParaRPr lang="en-US" altLang="en-US" smtClean="0"/>
          </a:p>
        </p:txBody>
      </p:sp>
      <p:sp>
        <p:nvSpPr>
          <p:cNvPr id="156675" name="Rectangle 3"/>
          <p:cNvSpPr>
            <a:spLocks noGrp="1" noChangeArrowheads="1"/>
          </p:cNvSpPr>
          <p:nvPr>
            <p:ph type="body" idx="1"/>
          </p:nvPr>
        </p:nvSpPr>
        <p:spPr>
          <a:xfrm>
            <a:off x="457200" y="3962400"/>
            <a:ext cx="8229600" cy="2163763"/>
          </a:xfrm>
        </p:spPr>
        <p:txBody>
          <a:bodyPr/>
          <a:lstStyle/>
          <a:p>
            <a:pPr eaLnBrk="1" hangingPunct="1"/>
            <a:r>
              <a:rPr lang="en-US" altLang="en-US" smtClean="0"/>
              <a:t>The third apparition is a crowned child which says that Macbeth cannot be conquered until Dunsinane Hill shall come against him.</a:t>
            </a:r>
          </a:p>
        </p:txBody>
      </p:sp>
      <p:pic>
        <p:nvPicPr>
          <p:cNvPr id="156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848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7" name="SMARTPenAnnotation0"/>
          <p:cNvSpPr>
            <a:spLocks/>
          </p:cNvSpPr>
          <p:nvPr/>
        </p:nvSpPr>
        <p:spPr bwMode="auto">
          <a:xfrm>
            <a:off x="8062913" y="4330700"/>
            <a:ext cx="168275" cy="358775"/>
          </a:xfrm>
          <a:custGeom>
            <a:avLst/>
            <a:gdLst>
              <a:gd name="T0" fmla="*/ 2147483647 w 106"/>
              <a:gd name="T1" fmla="*/ 0 h 226"/>
              <a:gd name="T2" fmla="*/ 2147483647 w 106"/>
              <a:gd name="T3" fmla="*/ 2147483647 h 226"/>
              <a:gd name="T4" fmla="*/ 2147483647 w 106"/>
              <a:gd name="T5" fmla="*/ 2147483647 h 226"/>
              <a:gd name="T6" fmla="*/ 2147483647 w 106"/>
              <a:gd name="T7" fmla="*/ 2147483647 h 226"/>
              <a:gd name="T8" fmla="*/ 2147483647 w 106"/>
              <a:gd name="T9" fmla="*/ 2147483647 h 226"/>
              <a:gd name="T10" fmla="*/ 2147483647 w 106"/>
              <a:gd name="T11" fmla="*/ 2147483647 h 226"/>
              <a:gd name="T12" fmla="*/ 2147483647 w 106"/>
              <a:gd name="T13" fmla="*/ 2147483647 h 226"/>
              <a:gd name="T14" fmla="*/ 2147483647 w 106"/>
              <a:gd name="T15" fmla="*/ 2147483647 h 226"/>
              <a:gd name="T16" fmla="*/ 2147483647 w 106"/>
              <a:gd name="T17" fmla="*/ 2147483647 h 226"/>
              <a:gd name="T18" fmla="*/ 2147483647 w 106"/>
              <a:gd name="T19" fmla="*/ 2147483647 h 226"/>
              <a:gd name="T20" fmla="*/ 2147483647 w 106"/>
              <a:gd name="T21" fmla="*/ 2147483647 h 226"/>
              <a:gd name="T22" fmla="*/ 2147483647 w 106"/>
              <a:gd name="T23" fmla="*/ 2147483647 h 226"/>
              <a:gd name="T24" fmla="*/ 2147483647 w 106"/>
              <a:gd name="T25" fmla="*/ 2147483647 h 226"/>
              <a:gd name="T26" fmla="*/ 2147483647 w 106"/>
              <a:gd name="T27" fmla="*/ 2147483647 h 226"/>
              <a:gd name="T28" fmla="*/ 2147483647 w 106"/>
              <a:gd name="T29" fmla="*/ 2147483647 h 226"/>
              <a:gd name="T30" fmla="*/ 2147483647 w 106"/>
              <a:gd name="T31" fmla="*/ 2147483647 h 226"/>
              <a:gd name="T32" fmla="*/ 2147483647 w 106"/>
              <a:gd name="T33" fmla="*/ 2147483647 h 226"/>
              <a:gd name="T34" fmla="*/ 2147483647 w 106"/>
              <a:gd name="T35" fmla="*/ 2147483647 h 226"/>
              <a:gd name="T36" fmla="*/ 2147483647 w 106"/>
              <a:gd name="T37" fmla="*/ 2147483647 h 226"/>
              <a:gd name="T38" fmla="*/ 2147483647 w 106"/>
              <a:gd name="T39" fmla="*/ 2147483647 h 226"/>
              <a:gd name="T40" fmla="*/ 2147483647 w 106"/>
              <a:gd name="T41" fmla="*/ 2147483647 h 226"/>
              <a:gd name="T42" fmla="*/ 2147483647 w 106"/>
              <a:gd name="T43" fmla="*/ 2147483647 h 226"/>
              <a:gd name="T44" fmla="*/ 2147483647 w 106"/>
              <a:gd name="T45" fmla="*/ 2147483647 h 226"/>
              <a:gd name="T46" fmla="*/ 2147483647 w 106"/>
              <a:gd name="T47" fmla="*/ 2147483647 h 226"/>
              <a:gd name="T48" fmla="*/ 2147483647 w 106"/>
              <a:gd name="T49" fmla="*/ 2147483647 h 226"/>
              <a:gd name="T50" fmla="*/ 2147483647 w 106"/>
              <a:gd name="T51" fmla="*/ 2147483647 h 226"/>
              <a:gd name="T52" fmla="*/ 2147483647 w 106"/>
              <a:gd name="T53" fmla="*/ 2147483647 h 226"/>
              <a:gd name="T54" fmla="*/ 2147483647 w 106"/>
              <a:gd name="T55" fmla="*/ 2147483647 h 226"/>
              <a:gd name="T56" fmla="*/ 2147483647 w 106"/>
              <a:gd name="T57" fmla="*/ 2147483647 h 226"/>
              <a:gd name="T58" fmla="*/ 2147483647 w 106"/>
              <a:gd name="T59" fmla="*/ 2147483647 h 226"/>
              <a:gd name="T60" fmla="*/ 2147483647 w 106"/>
              <a:gd name="T61" fmla="*/ 2147483647 h 226"/>
              <a:gd name="T62" fmla="*/ 2147483647 w 106"/>
              <a:gd name="T63" fmla="*/ 2147483647 h 226"/>
              <a:gd name="T64" fmla="*/ 2147483647 w 106"/>
              <a:gd name="T65" fmla="*/ 2147483647 h 226"/>
              <a:gd name="T66" fmla="*/ 2147483647 w 106"/>
              <a:gd name="T67" fmla="*/ 2147483647 h 2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6" h="226">
                <a:moveTo>
                  <a:pt x="0" y="0"/>
                </a:moveTo>
                <a:lnTo>
                  <a:pt x="3" y="0"/>
                </a:lnTo>
                <a:lnTo>
                  <a:pt x="5" y="1"/>
                </a:lnTo>
                <a:lnTo>
                  <a:pt x="6" y="2"/>
                </a:lnTo>
                <a:lnTo>
                  <a:pt x="8" y="3"/>
                </a:lnTo>
                <a:lnTo>
                  <a:pt x="10" y="4"/>
                </a:lnTo>
                <a:lnTo>
                  <a:pt x="12" y="5"/>
                </a:lnTo>
                <a:lnTo>
                  <a:pt x="14" y="5"/>
                </a:lnTo>
                <a:lnTo>
                  <a:pt x="15" y="5"/>
                </a:lnTo>
                <a:lnTo>
                  <a:pt x="17" y="5"/>
                </a:lnTo>
                <a:lnTo>
                  <a:pt x="19" y="6"/>
                </a:lnTo>
                <a:lnTo>
                  <a:pt x="31" y="7"/>
                </a:lnTo>
                <a:lnTo>
                  <a:pt x="40" y="9"/>
                </a:lnTo>
                <a:lnTo>
                  <a:pt x="48" y="10"/>
                </a:lnTo>
                <a:lnTo>
                  <a:pt x="64" y="14"/>
                </a:lnTo>
                <a:lnTo>
                  <a:pt x="69" y="15"/>
                </a:lnTo>
                <a:lnTo>
                  <a:pt x="74" y="17"/>
                </a:lnTo>
                <a:lnTo>
                  <a:pt x="77" y="19"/>
                </a:lnTo>
                <a:lnTo>
                  <a:pt x="81" y="21"/>
                </a:lnTo>
                <a:lnTo>
                  <a:pt x="83" y="23"/>
                </a:lnTo>
                <a:lnTo>
                  <a:pt x="86" y="25"/>
                </a:lnTo>
                <a:lnTo>
                  <a:pt x="87" y="26"/>
                </a:lnTo>
                <a:lnTo>
                  <a:pt x="88" y="28"/>
                </a:lnTo>
                <a:lnTo>
                  <a:pt x="90" y="33"/>
                </a:lnTo>
                <a:lnTo>
                  <a:pt x="93" y="42"/>
                </a:lnTo>
                <a:lnTo>
                  <a:pt x="95" y="48"/>
                </a:lnTo>
                <a:lnTo>
                  <a:pt x="95" y="51"/>
                </a:lnTo>
                <a:lnTo>
                  <a:pt x="94" y="57"/>
                </a:lnTo>
                <a:lnTo>
                  <a:pt x="93" y="61"/>
                </a:lnTo>
                <a:lnTo>
                  <a:pt x="91" y="65"/>
                </a:lnTo>
                <a:lnTo>
                  <a:pt x="88" y="70"/>
                </a:lnTo>
                <a:lnTo>
                  <a:pt x="85" y="75"/>
                </a:lnTo>
                <a:lnTo>
                  <a:pt x="83" y="78"/>
                </a:lnTo>
                <a:lnTo>
                  <a:pt x="81" y="85"/>
                </a:lnTo>
                <a:lnTo>
                  <a:pt x="78" y="89"/>
                </a:lnTo>
                <a:lnTo>
                  <a:pt x="77" y="91"/>
                </a:lnTo>
                <a:lnTo>
                  <a:pt x="75" y="94"/>
                </a:lnTo>
                <a:lnTo>
                  <a:pt x="73" y="96"/>
                </a:lnTo>
                <a:lnTo>
                  <a:pt x="69" y="100"/>
                </a:lnTo>
                <a:lnTo>
                  <a:pt x="69" y="101"/>
                </a:lnTo>
                <a:lnTo>
                  <a:pt x="68" y="104"/>
                </a:lnTo>
                <a:lnTo>
                  <a:pt x="69" y="105"/>
                </a:lnTo>
                <a:lnTo>
                  <a:pt x="70" y="106"/>
                </a:lnTo>
                <a:lnTo>
                  <a:pt x="72" y="106"/>
                </a:lnTo>
                <a:lnTo>
                  <a:pt x="74" y="107"/>
                </a:lnTo>
                <a:lnTo>
                  <a:pt x="76" y="107"/>
                </a:lnTo>
                <a:lnTo>
                  <a:pt x="79" y="107"/>
                </a:lnTo>
                <a:lnTo>
                  <a:pt x="83" y="109"/>
                </a:lnTo>
                <a:lnTo>
                  <a:pt x="87" y="110"/>
                </a:lnTo>
                <a:lnTo>
                  <a:pt x="91" y="111"/>
                </a:lnTo>
                <a:lnTo>
                  <a:pt x="94" y="113"/>
                </a:lnTo>
                <a:lnTo>
                  <a:pt x="96" y="115"/>
                </a:lnTo>
                <a:lnTo>
                  <a:pt x="98" y="117"/>
                </a:lnTo>
                <a:lnTo>
                  <a:pt x="99" y="118"/>
                </a:lnTo>
                <a:lnTo>
                  <a:pt x="101" y="123"/>
                </a:lnTo>
                <a:lnTo>
                  <a:pt x="104" y="129"/>
                </a:lnTo>
                <a:lnTo>
                  <a:pt x="105" y="133"/>
                </a:lnTo>
                <a:lnTo>
                  <a:pt x="104" y="139"/>
                </a:lnTo>
                <a:lnTo>
                  <a:pt x="103" y="145"/>
                </a:lnTo>
                <a:lnTo>
                  <a:pt x="102" y="151"/>
                </a:lnTo>
                <a:lnTo>
                  <a:pt x="101" y="155"/>
                </a:lnTo>
                <a:lnTo>
                  <a:pt x="99" y="160"/>
                </a:lnTo>
                <a:lnTo>
                  <a:pt x="97" y="164"/>
                </a:lnTo>
                <a:lnTo>
                  <a:pt x="96" y="168"/>
                </a:lnTo>
                <a:lnTo>
                  <a:pt x="94" y="172"/>
                </a:lnTo>
                <a:lnTo>
                  <a:pt x="85" y="190"/>
                </a:lnTo>
                <a:lnTo>
                  <a:pt x="83" y="195"/>
                </a:lnTo>
                <a:lnTo>
                  <a:pt x="80" y="199"/>
                </a:lnTo>
                <a:lnTo>
                  <a:pt x="62" y="22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6678" name="SMARTPenAnnotation1"/>
          <p:cNvSpPr>
            <a:spLocks/>
          </p:cNvSpPr>
          <p:nvPr/>
        </p:nvSpPr>
        <p:spPr bwMode="auto">
          <a:xfrm>
            <a:off x="8153400" y="4697413"/>
            <a:ext cx="3175" cy="1587"/>
          </a:xfrm>
          <a:custGeom>
            <a:avLst/>
            <a:gdLst>
              <a:gd name="T0" fmla="*/ 0 w 2"/>
              <a:gd name="T1" fmla="*/ 0 h 1"/>
              <a:gd name="T2" fmla="*/ 2147483647 w 2"/>
              <a:gd name="T3" fmla="*/ 0 h 1"/>
              <a:gd name="T4" fmla="*/ 0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0" y="0"/>
                </a:lnTo>
                <a:close/>
              </a:path>
            </a:pathLst>
          </a:custGeom>
          <a:noFill/>
          <a:ln w="38100" cap="flat">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6679" name="SMARTPenAnnotation2"/>
          <p:cNvSpPr>
            <a:spLocks/>
          </p:cNvSpPr>
          <p:nvPr/>
        </p:nvSpPr>
        <p:spPr bwMode="auto">
          <a:xfrm>
            <a:off x="7902575" y="4278313"/>
            <a:ext cx="581025" cy="490537"/>
          </a:xfrm>
          <a:custGeom>
            <a:avLst/>
            <a:gdLst>
              <a:gd name="T0" fmla="*/ 2147483647 w 366"/>
              <a:gd name="T1" fmla="*/ 2147483647 h 309"/>
              <a:gd name="T2" fmla="*/ 2147483647 w 366"/>
              <a:gd name="T3" fmla="*/ 2147483647 h 309"/>
              <a:gd name="T4" fmla="*/ 2147483647 w 366"/>
              <a:gd name="T5" fmla="*/ 2147483647 h 309"/>
              <a:gd name="T6" fmla="*/ 2147483647 w 366"/>
              <a:gd name="T7" fmla="*/ 2147483647 h 309"/>
              <a:gd name="T8" fmla="*/ 2147483647 w 366"/>
              <a:gd name="T9" fmla="*/ 2147483647 h 309"/>
              <a:gd name="T10" fmla="*/ 2147483647 w 366"/>
              <a:gd name="T11" fmla="*/ 2147483647 h 309"/>
              <a:gd name="T12" fmla="*/ 2147483647 w 366"/>
              <a:gd name="T13" fmla="*/ 2147483647 h 309"/>
              <a:gd name="T14" fmla="*/ 2147483647 w 366"/>
              <a:gd name="T15" fmla="*/ 2147483647 h 309"/>
              <a:gd name="T16" fmla="*/ 2147483647 w 366"/>
              <a:gd name="T17" fmla="*/ 2147483647 h 309"/>
              <a:gd name="T18" fmla="*/ 2147483647 w 366"/>
              <a:gd name="T19" fmla="*/ 2147483647 h 309"/>
              <a:gd name="T20" fmla="*/ 2147483647 w 366"/>
              <a:gd name="T21" fmla="*/ 2147483647 h 309"/>
              <a:gd name="T22" fmla="*/ 2147483647 w 366"/>
              <a:gd name="T23" fmla="*/ 2147483647 h 309"/>
              <a:gd name="T24" fmla="*/ 2147483647 w 366"/>
              <a:gd name="T25" fmla="*/ 2147483647 h 309"/>
              <a:gd name="T26" fmla="*/ 2147483647 w 366"/>
              <a:gd name="T27" fmla="*/ 2147483647 h 309"/>
              <a:gd name="T28" fmla="*/ 2147483647 w 366"/>
              <a:gd name="T29" fmla="*/ 2147483647 h 309"/>
              <a:gd name="T30" fmla="*/ 2147483647 w 366"/>
              <a:gd name="T31" fmla="*/ 2147483647 h 309"/>
              <a:gd name="T32" fmla="*/ 2147483647 w 366"/>
              <a:gd name="T33" fmla="*/ 2147483647 h 309"/>
              <a:gd name="T34" fmla="*/ 2147483647 w 366"/>
              <a:gd name="T35" fmla="*/ 2147483647 h 309"/>
              <a:gd name="T36" fmla="*/ 2147483647 w 366"/>
              <a:gd name="T37" fmla="*/ 2147483647 h 309"/>
              <a:gd name="T38" fmla="*/ 2147483647 w 366"/>
              <a:gd name="T39" fmla="*/ 2147483647 h 309"/>
              <a:gd name="T40" fmla="*/ 2147483647 w 366"/>
              <a:gd name="T41" fmla="*/ 2147483647 h 309"/>
              <a:gd name="T42" fmla="*/ 2147483647 w 366"/>
              <a:gd name="T43" fmla="*/ 2147483647 h 309"/>
              <a:gd name="T44" fmla="*/ 2147483647 w 366"/>
              <a:gd name="T45" fmla="*/ 2147483647 h 309"/>
              <a:gd name="T46" fmla="*/ 2147483647 w 366"/>
              <a:gd name="T47" fmla="*/ 2147483647 h 309"/>
              <a:gd name="T48" fmla="*/ 2147483647 w 366"/>
              <a:gd name="T49" fmla="*/ 2147483647 h 309"/>
              <a:gd name="T50" fmla="*/ 2147483647 w 366"/>
              <a:gd name="T51" fmla="*/ 2147483647 h 309"/>
              <a:gd name="T52" fmla="*/ 2147483647 w 366"/>
              <a:gd name="T53" fmla="*/ 2147483647 h 309"/>
              <a:gd name="T54" fmla="*/ 2147483647 w 366"/>
              <a:gd name="T55" fmla="*/ 2147483647 h 309"/>
              <a:gd name="T56" fmla="*/ 2147483647 w 366"/>
              <a:gd name="T57" fmla="*/ 2147483647 h 309"/>
              <a:gd name="T58" fmla="*/ 2147483647 w 366"/>
              <a:gd name="T59" fmla="*/ 2147483647 h 309"/>
              <a:gd name="T60" fmla="*/ 2147483647 w 366"/>
              <a:gd name="T61" fmla="*/ 2147483647 h 309"/>
              <a:gd name="T62" fmla="*/ 2147483647 w 366"/>
              <a:gd name="T63" fmla="*/ 2147483647 h 309"/>
              <a:gd name="T64" fmla="*/ 2147483647 w 366"/>
              <a:gd name="T65" fmla="*/ 2147483647 h 309"/>
              <a:gd name="T66" fmla="*/ 2147483647 w 366"/>
              <a:gd name="T67" fmla="*/ 2147483647 h 309"/>
              <a:gd name="T68" fmla="*/ 2147483647 w 366"/>
              <a:gd name="T69" fmla="*/ 2147483647 h 309"/>
              <a:gd name="T70" fmla="*/ 2147483647 w 366"/>
              <a:gd name="T71" fmla="*/ 2147483647 h 309"/>
              <a:gd name="T72" fmla="*/ 2147483647 w 366"/>
              <a:gd name="T73" fmla="*/ 2147483647 h 309"/>
              <a:gd name="T74" fmla="*/ 2147483647 w 366"/>
              <a:gd name="T75" fmla="*/ 2147483647 h 309"/>
              <a:gd name="T76" fmla="*/ 2147483647 w 366"/>
              <a:gd name="T77" fmla="*/ 2147483647 h 309"/>
              <a:gd name="T78" fmla="*/ 2147483647 w 366"/>
              <a:gd name="T79" fmla="*/ 2147483647 h 309"/>
              <a:gd name="T80" fmla="*/ 2147483647 w 366"/>
              <a:gd name="T81" fmla="*/ 2147483647 h 309"/>
              <a:gd name="T82" fmla="*/ 2147483647 w 366"/>
              <a:gd name="T83" fmla="*/ 2147483647 h 309"/>
              <a:gd name="T84" fmla="*/ 2147483647 w 366"/>
              <a:gd name="T85" fmla="*/ 2147483647 h 309"/>
              <a:gd name="T86" fmla="*/ 2147483647 w 366"/>
              <a:gd name="T87" fmla="*/ 2147483647 h 309"/>
              <a:gd name="T88" fmla="*/ 2147483647 w 366"/>
              <a:gd name="T89" fmla="*/ 0 h 309"/>
              <a:gd name="T90" fmla="*/ 2147483647 w 366"/>
              <a:gd name="T91" fmla="*/ 2147483647 h 309"/>
              <a:gd name="T92" fmla="*/ 2147483647 w 366"/>
              <a:gd name="T93" fmla="*/ 2147483647 h 309"/>
              <a:gd name="T94" fmla="*/ 2147483647 w 366"/>
              <a:gd name="T95" fmla="*/ 2147483647 h 309"/>
              <a:gd name="T96" fmla="*/ 2147483647 w 366"/>
              <a:gd name="T97" fmla="*/ 2147483647 h 309"/>
              <a:gd name="T98" fmla="*/ 2147483647 w 366"/>
              <a:gd name="T99" fmla="*/ 2147483647 h 309"/>
              <a:gd name="T100" fmla="*/ 2147483647 w 366"/>
              <a:gd name="T101" fmla="*/ 2147483647 h 309"/>
              <a:gd name="T102" fmla="*/ 2147483647 w 366"/>
              <a:gd name="T103" fmla="*/ 2147483647 h 309"/>
              <a:gd name="T104" fmla="*/ 2147483647 w 366"/>
              <a:gd name="T105" fmla="*/ 2147483647 h 309"/>
              <a:gd name="T106" fmla="*/ 2147483647 w 366"/>
              <a:gd name="T107" fmla="*/ 2147483647 h 309"/>
              <a:gd name="T108" fmla="*/ 2147483647 w 366"/>
              <a:gd name="T109" fmla="*/ 2147483647 h 309"/>
              <a:gd name="T110" fmla="*/ 2147483647 w 366"/>
              <a:gd name="T111" fmla="*/ 2147483647 h 3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66" h="309">
                <a:moveTo>
                  <a:pt x="68" y="39"/>
                </a:moveTo>
                <a:lnTo>
                  <a:pt x="58" y="53"/>
                </a:lnTo>
                <a:lnTo>
                  <a:pt x="57" y="60"/>
                </a:lnTo>
                <a:lnTo>
                  <a:pt x="56" y="69"/>
                </a:lnTo>
                <a:lnTo>
                  <a:pt x="55" y="74"/>
                </a:lnTo>
                <a:lnTo>
                  <a:pt x="54" y="79"/>
                </a:lnTo>
                <a:lnTo>
                  <a:pt x="53" y="84"/>
                </a:lnTo>
                <a:lnTo>
                  <a:pt x="52" y="90"/>
                </a:lnTo>
                <a:lnTo>
                  <a:pt x="52" y="95"/>
                </a:lnTo>
                <a:lnTo>
                  <a:pt x="51" y="101"/>
                </a:lnTo>
                <a:lnTo>
                  <a:pt x="51" y="112"/>
                </a:lnTo>
                <a:lnTo>
                  <a:pt x="51" y="129"/>
                </a:lnTo>
                <a:lnTo>
                  <a:pt x="51" y="137"/>
                </a:lnTo>
                <a:lnTo>
                  <a:pt x="52" y="147"/>
                </a:lnTo>
                <a:lnTo>
                  <a:pt x="54" y="158"/>
                </a:lnTo>
                <a:lnTo>
                  <a:pt x="55" y="167"/>
                </a:lnTo>
                <a:lnTo>
                  <a:pt x="57" y="175"/>
                </a:lnTo>
                <a:lnTo>
                  <a:pt x="59" y="182"/>
                </a:lnTo>
                <a:lnTo>
                  <a:pt x="60" y="189"/>
                </a:lnTo>
                <a:lnTo>
                  <a:pt x="64" y="201"/>
                </a:lnTo>
                <a:lnTo>
                  <a:pt x="66" y="206"/>
                </a:lnTo>
                <a:lnTo>
                  <a:pt x="73" y="215"/>
                </a:lnTo>
                <a:lnTo>
                  <a:pt x="83" y="231"/>
                </a:lnTo>
                <a:lnTo>
                  <a:pt x="94" y="247"/>
                </a:lnTo>
                <a:lnTo>
                  <a:pt x="101" y="257"/>
                </a:lnTo>
                <a:lnTo>
                  <a:pt x="110" y="265"/>
                </a:lnTo>
                <a:lnTo>
                  <a:pt x="119" y="273"/>
                </a:lnTo>
                <a:lnTo>
                  <a:pt x="130" y="279"/>
                </a:lnTo>
                <a:lnTo>
                  <a:pt x="141" y="284"/>
                </a:lnTo>
                <a:lnTo>
                  <a:pt x="152" y="291"/>
                </a:lnTo>
                <a:lnTo>
                  <a:pt x="163" y="296"/>
                </a:lnTo>
                <a:lnTo>
                  <a:pt x="175" y="300"/>
                </a:lnTo>
                <a:lnTo>
                  <a:pt x="192" y="303"/>
                </a:lnTo>
                <a:lnTo>
                  <a:pt x="199" y="304"/>
                </a:lnTo>
                <a:lnTo>
                  <a:pt x="206" y="306"/>
                </a:lnTo>
                <a:lnTo>
                  <a:pt x="212" y="307"/>
                </a:lnTo>
                <a:lnTo>
                  <a:pt x="218" y="307"/>
                </a:lnTo>
                <a:lnTo>
                  <a:pt x="224" y="308"/>
                </a:lnTo>
                <a:lnTo>
                  <a:pt x="230" y="308"/>
                </a:lnTo>
                <a:lnTo>
                  <a:pt x="236" y="307"/>
                </a:lnTo>
                <a:lnTo>
                  <a:pt x="242" y="305"/>
                </a:lnTo>
                <a:lnTo>
                  <a:pt x="255" y="303"/>
                </a:lnTo>
                <a:lnTo>
                  <a:pt x="262" y="301"/>
                </a:lnTo>
                <a:lnTo>
                  <a:pt x="268" y="299"/>
                </a:lnTo>
                <a:lnTo>
                  <a:pt x="281" y="296"/>
                </a:lnTo>
                <a:lnTo>
                  <a:pt x="291" y="290"/>
                </a:lnTo>
                <a:lnTo>
                  <a:pt x="300" y="284"/>
                </a:lnTo>
                <a:lnTo>
                  <a:pt x="310" y="280"/>
                </a:lnTo>
                <a:lnTo>
                  <a:pt x="319" y="272"/>
                </a:lnTo>
                <a:lnTo>
                  <a:pt x="328" y="262"/>
                </a:lnTo>
                <a:lnTo>
                  <a:pt x="332" y="257"/>
                </a:lnTo>
                <a:lnTo>
                  <a:pt x="335" y="252"/>
                </a:lnTo>
                <a:lnTo>
                  <a:pt x="341" y="243"/>
                </a:lnTo>
                <a:lnTo>
                  <a:pt x="346" y="233"/>
                </a:lnTo>
                <a:lnTo>
                  <a:pt x="348" y="227"/>
                </a:lnTo>
                <a:lnTo>
                  <a:pt x="356" y="202"/>
                </a:lnTo>
                <a:lnTo>
                  <a:pt x="358" y="196"/>
                </a:lnTo>
                <a:lnTo>
                  <a:pt x="362" y="182"/>
                </a:lnTo>
                <a:lnTo>
                  <a:pt x="363" y="175"/>
                </a:lnTo>
                <a:lnTo>
                  <a:pt x="364" y="168"/>
                </a:lnTo>
                <a:lnTo>
                  <a:pt x="365" y="160"/>
                </a:lnTo>
                <a:lnTo>
                  <a:pt x="364" y="153"/>
                </a:lnTo>
                <a:lnTo>
                  <a:pt x="364" y="145"/>
                </a:lnTo>
                <a:lnTo>
                  <a:pt x="362" y="138"/>
                </a:lnTo>
                <a:lnTo>
                  <a:pt x="361" y="131"/>
                </a:lnTo>
                <a:lnTo>
                  <a:pt x="358" y="116"/>
                </a:lnTo>
                <a:lnTo>
                  <a:pt x="356" y="109"/>
                </a:lnTo>
                <a:lnTo>
                  <a:pt x="354" y="102"/>
                </a:lnTo>
                <a:lnTo>
                  <a:pt x="352" y="96"/>
                </a:lnTo>
                <a:lnTo>
                  <a:pt x="349" y="83"/>
                </a:lnTo>
                <a:lnTo>
                  <a:pt x="347" y="75"/>
                </a:lnTo>
                <a:lnTo>
                  <a:pt x="344" y="69"/>
                </a:lnTo>
                <a:lnTo>
                  <a:pt x="342" y="63"/>
                </a:lnTo>
                <a:lnTo>
                  <a:pt x="338" y="57"/>
                </a:lnTo>
                <a:lnTo>
                  <a:pt x="335" y="51"/>
                </a:lnTo>
                <a:lnTo>
                  <a:pt x="332" y="45"/>
                </a:lnTo>
                <a:lnTo>
                  <a:pt x="328" y="39"/>
                </a:lnTo>
                <a:lnTo>
                  <a:pt x="324" y="34"/>
                </a:lnTo>
                <a:lnTo>
                  <a:pt x="314" y="25"/>
                </a:lnTo>
                <a:lnTo>
                  <a:pt x="308" y="21"/>
                </a:lnTo>
                <a:lnTo>
                  <a:pt x="302" y="17"/>
                </a:lnTo>
                <a:lnTo>
                  <a:pt x="295" y="13"/>
                </a:lnTo>
                <a:lnTo>
                  <a:pt x="289" y="10"/>
                </a:lnTo>
                <a:lnTo>
                  <a:pt x="282" y="7"/>
                </a:lnTo>
                <a:lnTo>
                  <a:pt x="276" y="4"/>
                </a:lnTo>
                <a:lnTo>
                  <a:pt x="270" y="3"/>
                </a:lnTo>
                <a:lnTo>
                  <a:pt x="263" y="2"/>
                </a:lnTo>
                <a:lnTo>
                  <a:pt x="256" y="1"/>
                </a:lnTo>
                <a:lnTo>
                  <a:pt x="248" y="0"/>
                </a:lnTo>
                <a:lnTo>
                  <a:pt x="231" y="0"/>
                </a:lnTo>
                <a:lnTo>
                  <a:pt x="223" y="0"/>
                </a:lnTo>
                <a:lnTo>
                  <a:pt x="215" y="1"/>
                </a:lnTo>
                <a:lnTo>
                  <a:pt x="207" y="2"/>
                </a:lnTo>
                <a:lnTo>
                  <a:pt x="199" y="5"/>
                </a:lnTo>
                <a:lnTo>
                  <a:pt x="192" y="7"/>
                </a:lnTo>
                <a:lnTo>
                  <a:pt x="158" y="20"/>
                </a:lnTo>
                <a:lnTo>
                  <a:pt x="150" y="24"/>
                </a:lnTo>
                <a:lnTo>
                  <a:pt x="134" y="31"/>
                </a:lnTo>
                <a:lnTo>
                  <a:pt x="126" y="36"/>
                </a:lnTo>
                <a:lnTo>
                  <a:pt x="119" y="40"/>
                </a:lnTo>
                <a:lnTo>
                  <a:pt x="111" y="46"/>
                </a:lnTo>
                <a:lnTo>
                  <a:pt x="96" y="56"/>
                </a:lnTo>
                <a:lnTo>
                  <a:pt x="88" y="62"/>
                </a:lnTo>
                <a:lnTo>
                  <a:pt x="81" y="67"/>
                </a:lnTo>
                <a:lnTo>
                  <a:pt x="75" y="73"/>
                </a:lnTo>
                <a:lnTo>
                  <a:pt x="69" y="78"/>
                </a:lnTo>
                <a:lnTo>
                  <a:pt x="57" y="89"/>
                </a:lnTo>
                <a:lnTo>
                  <a:pt x="51" y="95"/>
                </a:lnTo>
                <a:lnTo>
                  <a:pt x="43" y="103"/>
                </a:lnTo>
                <a:lnTo>
                  <a:pt x="25" y="124"/>
                </a:lnTo>
                <a:lnTo>
                  <a:pt x="18" y="133"/>
                </a:lnTo>
                <a:lnTo>
                  <a:pt x="13" y="141"/>
                </a:lnTo>
                <a:lnTo>
                  <a:pt x="0" y="16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68083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endParaRPr lang="en-US" altLang="en-US" smtClean="0"/>
          </a:p>
        </p:txBody>
      </p:sp>
      <p:sp>
        <p:nvSpPr>
          <p:cNvPr id="157699" name="Rectangle 3"/>
          <p:cNvSpPr>
            <a:spLocks noGrp="1" noChangeArrowheads="1"/>
          </p:cNvSpPr>
          <p:nvPr>
            <p:ph type="body" idx="1"/>
          </p:nvPr>
        </p:nvSpPr>
        <p:spPr>
          <a:xfrm>
            <a:off x="3048000" y="1600200"/>
            <a:ext cx="5638800" cy="4525963"/>
          </a:xfrm>
        </p:spPr>
        <p:txBody>
          <a:bodyPr/>
          <a:lstStyle/>
          <a:p>
            <a:pPr eaLnBrk="1" hangingPunct="1">
              <a:lnSpc>
                <a:spcPct val="90000"/>
              </a:lnSpc>
            </a:pPr>
            <a:r>
              <a:rPr lang="en-US" altLang="en-US" smtClean="0"/>
              <a:t>The apparitions of 8 kings then pass before Macbeth’s eyes followed by the ghost of Banquo.  The witches vanish and Lennox returns reporting that Macduff has fled to England. Macbeth decides that Macduff’s castle should be attacked and his family killed.</a:t>
            </a:r>
          </a:p>
        </p:txBody>
      </p:sp>
      <p:pic>
        <p:nvPicPr>
          <p:cNvPr id="157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24384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1" name="SMARTPenAnnotation111"/>
          <p:cNvSpPr>
            <a:spLocks/>
          </p:cNvSpPr>
          <p:nvPr/>
        </p:nvSpPr>
        <p:spPr bwMode="auto">
          <a:xfrm>
            <a:off x="4446588" y="2044700"/>
            <a:ext cx="3475037" cy="117475"/>
          </a:xfrm>
          <a:custGeom>
            <a:avLst/>
            <a:gdLst>
              <a:gd name="T0" fmla="*/ 0 w 2189"/>
              <a:gd name="T1" fmla="*/ 2147483647 h 74"/>
              <a:gd name="T2" fmla="*/ 0 w 2189"/>
              <a:gd name="T3" fmla="*/ 2147483647 h 74"/>
              <a:gd name="T4" fmla="*/ 2147483647 w 2189"/>
              <a:gd name="T5" fmla="*/ 2147483647 h 74"/>
              <a:gd name="T6" fmla="*/ 2147483647 w 2189"/>
              <a:gd name="T7" fmla="*/ 2147483647 h 74"/>
              <a:gd name="T8" fmla="*/ 2147483647 w 2189"/>
              <a:gd name="T9" fmla="*/ 2147483647 h 74"/>
              <a:gd name="T10" fmla="*/ 2147483647 w 2189"/>
              <a:gd name="T11" fmla="*/ 2147483647 h 74"/>
              <a:gd name="T12" fmla="*/ 2147483647 w 2189"/>
              <a:gd name="T13" fmla="*/ 2147483647 h 74"/>
              <a:gd name="T14" fmla="*/ 2147483647 w 2189"/>
              <a:gd name="T15" fmla="*/ 2147483647 h 74"/>
              <a:gd name="T16" fmla="*/ 2147483647 w 2189"/>
              <a:gd name="T17" fmla="*/ 2147483647 h 74"/>
              <a:gd name="T18" fmla="*/ 2147483647 w 2189"/>
              <a:gd name="T19" fmla="*/ 2147483647 h 74"/>
              <a:gd name="T20" fmla="*/ 2147483647 w 2189"/>
              <a:gd name="T21" fmla="*/ 2147483647 h 74"/>
              <a:gd name="T22" fmla="*/ 2147483647 w 2189"/>
              <a:gd name="T23" fmla="*/ 2147483647 h 74"/>
              <a:gd name="T24" fmla="*/ 2147483647 w 2189"/>
              <a:gd name="T25" fmla="*/ 2147483647 h 74"/>
              <a:gd name="T26" fmla="*/ 2147483647 w 2189"/>
              <a:gd name="T27" fmla="*/ 2147483647 h 74"/>
              <a:gd name="T28" fmla="*/ 2147483647 w 2189"/>
              <a:gd name="T29" fmla="*/ 2147483647 h 74"/>
              <a:gd name="T30" fmla="*/ 2147483647 w 2189"/>
              <a:gd name="T31" fmla="*/ 2147483647 h 74"/>
              <a:gd name="T32" fmla="*/ 2147483647 w 2189"/>
              <a:gd name="T33" fmla="*/ 2147483647 h 74"/>
              <a:gd name="T34" fmla="*/ 2147483647 w 2189"/>
              <a:gd name="T35" fmla="*/ 2147483647 h 74"/>
              <a:gd name="T36" fmla="*/ 2147483647 w 2189"/>
              <a:gd name="T37" fmla="*/ 2147483647 h 74"/>
              <a:gd name="T38" fmla="*/ 2147483647 w 2189"/>
              <a:gd name="T39" fmla="*/ 2147483647 h 74"/>
              <a:gd name="T40" fmla="*/ 2147483647 w 2189"/>
              <a:gd name="T41" fmla="*/ 2147483647 h 74"/>
              <a:gd name="T42" fmla="*/ 2147483647 w 2189"/>
              <a:gd name="T43" fmla="*/ 2147483647 h 74"/>
              <a:gd name="T44" fmla="*/ 2147483647 w 2189"/>
              <a:gd name="T45" fmla="*/ 2147483647 h 74"/>
              <a:gd name="T46" fmla="*/ 2147483647 w 2189"/>
              <a:gd name="T47" fmla="*/ 2147483647 h 74"/>
              <a:gd name="T48" fmla="*/ 2147483647 w 2189"/>
              <a:gd name="T49" fmla="*/ 2147483647 h 74"/>
              <a:gd name="T50" fmla="*/ 2147483647 w 2189"/>
              <a:gd name="T51" fmla="*/ 2147483647 h 74"/>
              <a:gd name="T52" fmla="*/ 2147483647 w 2189"/>
              <a:gd name="T53" fmla="*/ 0 h 74"/>
              <a:gd name="T54" fmla="*/ 2147483647 w 2189"/>
              <a:gd name="T55" fmla="*/ 2147483647 h 74"/>
              <a:gd name="T56" fmla="*/ 2147483647 w 2189"/>
              <a:gd name="T57" fmla="*/ 2147483647 h 74"/>
              <a:gd name="T58" fmla="*/ 2147483647 w 2189"/>
              <a:gd name="T59" fmla="*/ 2147483647 h 74"/>
              <a:gd name="T60" fmla="*/ 2147483647 w 2189"/>
              <a:gd name="T61" fmla="*/ 2147483647 h 74"/>
              <a:gd name="T62" fmla="*/ 2147483647 w 2189"/>
              <a:gd name="T63" fmla="*/ 2147483647 h 74"/>
              <a:gd name="T64" fmla="*/ 2147483647 w 2189"/>
              <a:gd name="T65" fmla="*/ 2147483647 h 74"/>
              <a:gd name="T66" fmla="*/ 2147483647 w 2189"/>
              <a:gd name="T67" fmla="*/ 2147483647 h 74"/>
              <a:gd name="T68" fmla="*/ 2147483647 w 2189"/>
              <a:gd name="T69" fmla="*/ 2147483647 h 74"/>
              <a:gd name="T70" fmla="*/ 2147483647 w 2189"/>
              <a:gd name="T71" fmla="*/ 2147483647 h 74"/>
              <a:gd name="T72" fmla="*/ 2147483647 w 2189"/>
              <a:gd name="T73" fmla="*/ 2147483647 h 74"/>
              <a:gd name="T74" fmla="*/ 2147483647 w 2189"/>
              <a:gd name="T75" fmla="*/ 2147483647 h 74"/>
              <a:gd name="T76" fmla="*/ 2147483647 w 2189"/>
              <a:gd name="T77" fmla="*/ 2147483647 h 74"/>
              <a:gd name="T78" fmla="*/ 2147483647 w 2189"/>
              <a:gd name="T79" fmla="*/ 2147483647 h 74"/>
              <a:gd name="T80" fmla="*/ 2147483647 w 2189"/>
              <a:gd name="T81" fmla="*/ 2147483647 h 74"/>
              <a:gd name="T82" fmla="*/ 2147483647 w 2189"/>
              <a:gd name="T83" fmla="*/ 2147483647 h 74"/>
              <a:gd name="T84" fmla="*/ 2147483647 w 2189"/>
              <a:gd name="T85" fmla="*/ 2147483647 h 74"/>
              <a:gd name="T86" fmla="*/ 2147483647 w 2189"/>
              <a:gd name="T87" fmla="*/ 2147483647 h 74"/>
              <a:gd name="T88" fmla="*/ 2147483647 w 2189"/>
              <a:gd name="T89" fmla="*/ 2147483647 h 74"/>
              <a:gd name="T90" fmla="*/ 2147483647 w 2189"/>
              <a:gd name="T91" fmla="*/ 2147483647 h 74"/>
              <a:gd name="T92" fmla="*/ 2147483647 w 2189"/>
              <a:gd name="T93" fmla="*/ 2147483647 h 74"/>
              <a:gd name="T94" fmla="*/ 2147483647 w 2189"/>
              <a:gd name="T95" fmla="*/ 2147483647 h 74"/>
              <a:gd name="T96" fmla="*/ 2147483647 w 2189"/>
              <a:gd name="T97" fmla="*/ 2147483647 h 74"/>
              <a:gd name="T98" fmla="*/ 2147483647 w 2189"/>
              <a:gd name="T99" fmla="*/ 2147483647 h 74"/>
              <a:gd name="T100" fmla="*/ 2147483647 w 2189"/>
              <a:gd name="T101" fmla="*/ 2147483647 h 74"/>
              <a:gd name="T102" fmla="*/ 2147483647 w 2189"/>
              <a:gd name="T103" fmla="*/ 2147483647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89" h="74">
                <a:moveTo>
                  <a:pt x="0" y="73"/>
                </a:moveTo>
                <a:lnTo>
                  <a:pt x="0" y="70"/>
                </a:lnTo>
                <a:lnTo>
                  <a:pt x="2" y="69"/>
                </a:lnTo>
                <a:lnTo>
                  <a:pt x="10" y="68"/>
                </a:lnTo>
                <a:lnTo>
                  <a:pt x="32" y="66"/>
                </a:lnTo>
                <a:lnTo>
                  <a:pt x="42" y="65"/>
                </a:lnTo>
                <a:lnTo>
                  <a:pt x="51" y="61"/>
                </a:lnTo>
                <a:lnTo>
                  <a:pt x="58" y="57"/>
                </a:lnTo>
                <a:lnTo>
                  <a:pt x="65" y="51"/>
                </a:lnTo>
                <a:lnTo>
                  <a:pt x="72" y="47"/>
                </a:lnTo>
                <a:lnTo>
                  <a:pt x="79" y="45"/>
                </a:lnTo>
                <a:lnTo>
                  <a:pt x="109" y="38"/>
                </a:lnTo>
                <a:lnTo>
                  <a:pt x="137" y="32"/>
                </a:lnTo>
                <a:lnTo>
                  <a:pt x="155" y="29"/>
                </a:lnTo>
                <a:lnTo>
                  <a:pt x="171" y="27"/>
                </a:lnTo>
                <a:lnTo>
                  <a:pt x="184" y="25"/>
                </a:lnTo>
                <a:lnTo>
                  <a:pt x="196" y="25"/>
                </a:lnTo>
                <a:lnTo>
                  <a:pt x="209" y="23"/>
                </a:lnTo>
                <a:lnTo>
                  <a:pt x="224" y="20"/>
                </a:lnTo>
                <a:lnTo>
                  <a:pt x="239" y="17"/>
                </a:lnTo>
                <a:lnTo>
                  <a:pt x="253" y="15"/>
                </a:lnTo>
                <a:lnTo>
                  <a:pt x="287" y="12"/>
                </a:lnTo>
                <a:lnTo>
                  <a:pt x="310" y="9"/>
                </a:lnTo>
                <a:lnTo>
                  <a:pt x="340" y="7"/>
                </a:lnTo>
                <a:lnTo>
                  <a:pt x="408" y="3"/>
                </a:lnTo>
                <a:lnTo>
                  <a:pt x="471" y="1"/>
                </a:lnTo>
                <a:lnTo>
                  <a:pt x="575" y="0"/>
                </a:lnTo>
                <a:lnTo>
                  <a:pt x="608" y="2"/>
                </a:lnTo>
                <a:lnTo>
                  <a:pt x="637" y="4"/>
                </a:lnTo>
                <a:lnTo>
                  <a:pt x="693" y="5"/>
                </a:lnTo>
                <a:lnTo>
                  <a:pt x="857" y="6"/>
                </a:lnTo>
                <a:lnTo>
                  <a:pt x="886" y="7"/>
                </a:lnTo>
                <a:lnTo>
                  <a:pt x="933" y="10"/>
                </a:lnTo>
                <a:lnTo>
                  <a:pt x="988" y="10"/>
                </a:lnTo>
                <a:lnTo>
                  <a:pt x="1053" y="8"/>
                </a:lnTo>
                <a:lnTo>
                  <a:pt x="1120" y="8"/>
                </a:lnTo>
                <a:lnTo>
                  <a:pt x="1183" y="6"/>
                </a:lnTo>
                <a:lnTo>
                  <a:pt x="1549" y="6"/>
                </a:lnTo>
                <a:lnTo>
                  <a:pt x="1582" y="7"/>
                </a:lnTo>
                <a:lnTo>
                  <a:pt x="1615" y="10"/>
                </a:lnTo>
                <a:lnTo>
                  <a:pt x="1682" y="11"/>
                </a:lnTo>
                <a:lnTo>
                  <a:pt x="1746" y="13"/>
                </a:lnTo>
                <a:lnTo>
                  <a:pt x="1797" y="15"/>
                </a:lnTo>
                <a:lnTo>
                  <a:pt x="1857" y="17"/>
                </a:lnTo>
                <a:lnTo>
                  <a:pt x="1875" y="18"/>
                </a:lnTo>
                <a:lnTo>
                  <a:pt x="1934" y="23"/>
                </a:lnTo>
                <a:lnTo>
                  <a:pt x="2049" y="31"/>
                </a:lnTo>
                <a:lnTo>
                  <a:pt x="2097" y="34"/>
                </a:lnTo>
                <a:lnTo>
                  <a:pt x="2137" y="37"/>
                </a:lnTo>
                <a:lnTo>
                  <a:pt x="2151" y="38"/>
                </a:lnTo>
                <a:lnTo>
                  <a:pt x="2162" y="40"/>
                </a:lnTo>
                <a:lnTo>
                  <a:pt x="2188"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7702" name="SMARTPenAnnotation112"/>
          <p:cNvSpPr>
            <a:spLocks/>
          </p:cNvSpPr>
          <p:nvPr/>
        </p:nvSpPr>
        <p:spPr bwMode="auto">
          <a:xfrm>
            <a:off x="4456113" y="2490788"/>
            <a:ext cx="3706812" cy="100012"/>
          </a:xfrm>
          <a:custGeom>
            <a:avLst/>
            <a:gdLst>
              <a:gd name="T0" fmla="*/ 0 w 2335"/>
              <a:gd name="T1" fmla="*/ 2147483647 h 63"/>
              <a:gd name="T2" fmla="*/ 2147483647 w 2335"/>
              <a:gd name="T3" fmla="*/ 2147483647 h 63"/>
              <a:gd name="T4" fmla="*/ 2147483647 w 2335"/>
              <a:gd name="T5" fmla="*/ 2147483647 h 63"/>
              <a:gd name="T6" fmla="*/ 2147483647 w 2335"/>
              <a:gd name="T7" fmla="*/ 2147483647 h 63"/>
              <a:gd name="T8" fmla="*/ 2147483647 w 2335"/>
              <a:gd name="T9" fmla="*/ 2147483647 h 63"/>
              <a:gd name="T10" fmla="*/ 2147483647 w 2335"/>
              <a:gd name="T11" fmla="*/ 2147483647 h 63"/>
              <a:gd name="T12" fmla="*/ 2147483647 w 2335"/>
              <a:gd name="T13" fmla="*/ 2147483647 h 63"/>
              <a:gd name="T14" fmla="*/ 2147483647 w 2335"/>
              <a:gd name="T15" fmla="*/ 2147483647 h 63"/>
              <a:gd name="T16" fmla="*/ 2147483647 w 2335"/>
              <a:gd name="T17" fmla="*/ 2147483647 h 63"/>
              <a:gd name="T18" fmla="*/ 2147483647 w 2335"/>
              <a:gd name="T19" fmla="*/ 2147483647 h 63"/>
              <a:gd name="T20" fmla="*/ 2147483647 w 2335"/>
              <a:gd name="T21" fmla="*/ 2147483647 h 63"/>
              <a:gd name="T22" fmla="*/ 2147483647 w 2335"/>
              <a:gd name="T23" fmla="*/ 2147483647 h 63"/>
              <a:gd name="T24" fmla="*/ 2147483647 w 2335"/>
              <a:gd name="T25" fmla="*/ 2147483647 h 63"/>
              <a:gd name="T26" fmla="*/ 2147483647 w 2335"/>
              <a:gd name="T27" fmla="*/ 2147483647 h 63"/>
              <a:gd name="T28" fmla="*/ 2147483647 w 2335"/>
              <a:gd name="T29" fmla="*/ 2147483647 h 63"/>
              <a:gd name="T30" fmla="*/ 2147483647 w 2335"/>
              <a:gd name="T31" fmla="*/ 2147483647 h 63"/>
              <a:gd name="T32" fmla="*/ 2147483647 w 2335"/>
              <a:gd name="T33" fmla="*/ 2147483647 h 63"/>
              <a:gd name="T34" fmla="*/ 2147483647 w 2335"/>
              <a:gd name="T35" fmla="*/ 0 h 63"/>
              <a:gd name="T36" fmla="*/ 2147483647 w 2335"/>
              <a:gd name="T37" fmla="*/ 2147483647 h 63"/>
              <a:gd name="T38" fmla="*/ 2147483647 w 2335"/>
              <a:gd name="T39" fmla="*/ 2147483647 h 63"/>
              <a:gd name="T40" fmla="*/ 2147483647 w 2335"/>
              <a:gd name="T41" fmla="*/ 2147483647 h 63"/>
              <a:gd name="T42" fmla="*/ 2147483647 w 2335"/>
              <a:gd name="T43" fmla="*/ 2147483647 h 63"/>
              <a:gd name="T44" fmla="*/ 2147483647 w 2335"/>
              <a:gd name="T45" fmla="*/ 2147483647 h 63"/>
              <a:gd name="T46" fmla="*/ 2147483647 w 2335"/>
              <a:gd name="T47" fmla="*/ 2147483647 h 63"/>
              <a:gd name="T48" fmla="*/ 2147483647 w 2335"/>
              <a:gd name="T49" fmla="*/ 2147483647 h 63"/>
              <a:gd name="T50" fmla="*/ 2147483647 w 2335"/>
              <a:gd name="T51" fmla="*/ 2147483647 h 63"/>
              <a:gd name="T52" fmla="*/ 2147483647 w 2335"/>
              <a:gd name="T53" fmla="*/ 2147483647 h 63"/>
              <a:gd name="T54" fmla="*/ 2147483647 w 2335"/>
              <a:gd name="T55" fmla="*/ 2147483647 h 63"/>
              <a:gd name="T56" fmla="*/ 2147483647 w 2335"/>
              <a:gd name="T57" fmla="*/ 2147483647 h 63"/>
              <a:gd name="T58" fmla="*/ 2147483647 w 2335"/>
              <a:gd name="T59" fmla="*/ 2147483647 h 63"/>
              <a:gd name="T60" fmla="*/ 2147483647 w 2335"/>
              <a:gd name="T61" fmla="*/ 2147483647 h 63"/>
              <a:gd name="T62" fmla="*/ 2147483647 w 2335"/>
              <a:gd name="T63" fmla="*/ 2147483647 h 63"/>
              <a:gd name="T64" fmla="*/ 2147483647 w 2335"/>
              <a:gd name="T65" fmla="*/ 2147483647 h 63"/>
              <a:gd name="T66" fmla="*/ 2147483647 w 2335"/>
              <a:gd name="T67" fmla="*/ 2147483647 h 63"/>
              <a:gd name="T68" fmla="*/ 2147483647 w 2335"/>
              <a:gd name="T69" fmla="*/ 2147483647 h 63"/>
              <a:gd name="T70" fmla="*/ 2147483647 w 2335"/>
              <a:gd name="T71" fmla="*/ 2147483647 h 63"/>
              <a:gd name="T72" fmla="*/ 2147483647 w 2335"/>
              <a:gd name="T73" fmla="*/ 2147483647 h 63"/>
              <a:gd name="T74" fmla="*/ 2147483647 w 2335"/>
              <a:gd name="T75" fmla="*/ 2147483647 h 63"/>
              <a:gd name="T76" fmla="*/ 2147483647 w 2335"/>
              <a:gd name="T77" fmla="*/ 2147483647 h 63"/>
              <a:gd name="T78" fmla="*/ 2147483647 w 2335"/>
              <a:gd name="T79" fmla="*/ 2147483647 h 63"/>
              <a:gd name="T80" fmla="*/ 2147483647 w 2335"/>
              <a:gd name="T81" fmla="*/ 2147483647 h 63"/>
              <a:gd name="T82" fmla="*/ 2147483647 w 2335"/>
              <a:gd name="T83" fmla="*/ 2147483647 h 63"/>
              <a:gd name="T84" fmla="*/ 2147483647 w 2335"/>
              <a:gd name="T85" fmla="*/ 2147483647 h 63"/>
              <a:gd name="T86" fmla="*/ 2147483647 w 2335"/>
              <a:gd name="T87" fmla="*/ 2147483647 h 63"/>
              <a:gd name="T88" fmla="*/ 2147483647 w 2335"/>
              <a:gd name="T89" fmla="*/ 2147483647 h 63"/>
              <a:gd name="T90" fmla="*/ 2147483647 w 2335"/>
              <a:gd name="T91" fmla="*/ 2147483647 h 63"/>
              <a:gd name="T92" fmla="*/ 2147483647 w 2335"/>
              <a:gd name="T93" fmla="*/ 2147483647 h 63"/>
              <a:gd name="T94" fmla="*/ 2147483647 w 2335"/>
              <a:gd name="T95" fmla="*/ 2147483647 h 63"/>
              <a:gd name="T96" fmla="*/ 2147483647 w 2335"/>
              <a:gd name="T97" fmla="*/ 2147483647 h 63"/>
              <a:gd name="T98" fmla="*/ 2147483647 w 2335"/>
              <a:gd name="T99" fmla="*/ 2147483647 h 63"/>
              <a:gd name="T100" fmla="*/ 2147483647 w 2335"/>
              <a:gd name="T101" fmla="*/ 2147483647 h 63"/>
              <a:gd name="T102" fmla="*/ 2147483647 w 2335"/>
              <a:gd name="T103" fmla="*/ 2147483647 h 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35" h="63">
                <a:moveTo>
                  <a:pt x="0" y="34"/>
                </a:moveTo>
                <a:lnTo>
                  <a:pt x="47" y="34"/>
                </a:lnTo>
                <a:lnTo>
                  <a:pt x="52" y="32"/>
                </a:lnTo>
                <a:lnTo>
                  <a:pt x="57" y="29"/>
                </a:lnTo>
                <a:lnTo>
                  <a:pt x="62" y="25"/>
                </a:lnTo>
                <a:lnTo>
                  <a:pt x="68" y="23"/>
                </a:lnTo>
                <a:lnTo>
                  <a:pt x="75" y="21"/>
                </a:lnTo>
                <a:lnTo>
                  <a:pt x="82" y="20"/>
                </a:lnTo>
                <a:lnTo>
                  <a:pt x="103" y="18"/>
                </a:lnTo>
                <a:lnTo>
                  <a:pt x="165" y="14"/>
                </a:lnTo>
                <a:lnTo>
                  <a:pt x="221" y="12"/>
                </a:lnTo>
                <a:lnTo>
                  <a:pt x="241" y="10"/>
                </a:lnTo>
                <a:lnTo>
                  <a:pt x="251" y="9"/>
                </a:lnTo>
                <a:lnTo>
                  <a:pt x="282" y="7"/>
                </a:lnTo>
                <a:lnTo>
                  <a:pt x="368" y="5"/>
                </a:lnTo>
                <a:lnTo>
                  <a:pt x="464" y="2"/>
                </a:lnTo>
                <a:lnTo>
                  <a:pt x="527" y="1"/>
                </a:lnTo>
                <a:lnTo>
                  <a:pt x="660" y="0"/>
                </a:lnTo>
                <a:lnTo>
                  <a:pt x="691" y="2"/>
                </a:lnTo>
                <a:lnTo>
                  <a:pt x="706" y="3"/>
                </a:lnTo>
                <a:lnTo>
                  <a:pt x="821" y="9"/>
                </a:lnTo>
                <a:lnTo>
                  <a:pt x="862" y="10"/>
                </a:lnTo>
                <a:lnTo>
                  <a:pt x="933" y="11"/>
                </a:lnTo>
                <a:lnTo>
                  <a:pt x="997" y="12"/>
                </a:lnTo>
                <a:lnTo>
                  <a:pt x="1013" y="13"/>
                </a:lnTo>
                <a:lnTo>
                  <a:pt x="1030" y="15"/>
                </a:lnTo>
                <a:lnTo>
                  <a:pt x="1077" y="16"/>
                </a:lnTo>
                <a:lnTo>
                  <a:pt x="1153" y="18"/>
                </a:lnTo>
                <a:lnTo>
                  <a:pt x="1227" y="20"/>
                </a:lnTo>
                <a:lnTo>
                  <a:pt x="1285" y="23"/>
                </a:lnTo>
                <a:lnTo>
                  <a:pt x="1309" y="25"/>
                </a:lnTo>
                <a:lnTo>
                  <a:pt x="1350" y="27"/>
                </a:lnTo>
                <a:lnTo>
                  <a:pt x="1386" y="28"/>
                </a:lnTo>
                <a:lnTo>
                  <a:pt x="1403" y="30"/>
                </a:lnTo>
                <a:lnTo>
                  <a:pt x="1419" y="31"/>
                </a:lnTo>
                <a:lnTo>
                  <a:pt x="1468" y="33"/>
                </a:lnTo>
                <a:lnTo>
                  <a:pt x="1567" y="34"/>
                </a:lnTo>
                <a:lnTo>
                  <a:pt x="1605" y="36"/>
                </a:lnTo>
                <a:lnTo>
                  <a:pt x="1623" y="37"/>
                </a:lnTo>
                <a:lnTo>
                  <a:pt x="1675" y="39"/>
                </a:lnTo>
                <a:lnTo>
                  <a:pt x="1777" y="40"/>
                </a:lnTo>
                <a:lnTo>
                  <a:pt x="1846" y="40"/>
                </a:lnTo>
                <a:lnTo>
                  <a:pt x="1941" y="44"/>
                </a:lnTo>
                <a:lnTo>
                  <a:pt x="2005" y="45"/>
                </a:lnTo>
                <a:lnTo>
                  <a:pt x="2198" y="45"/>
                </a:lnTo>
                <a:lnTo>
                  <a:pt x="2230" y="47"/>
                </a:lnTo>
                <a:lnTo>
                  <a:pt x="2258" y="49"/>
                </a:lnTo>
                <a:lnTo>
                  <a:pt x="2284" y="51"/>
                </a:lnTo>
                <a:lnTo>
                  <a:pt x="2290" y="52"/>
                </a:lnTo>
                <a:lnTo>
                  <a:pt x="2296" y="54"/>
                </a:lnTo>
                <a:lnTo>
                  <a:pt x="2302" y="55"/>
                </a:lnTo>
                <a:lnTo>
                  <a:pt x="2334"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7703" name="SMARTPenAnnotation113"/>
          <p:cNvSpPr>
            <a:spLocks/>
          </p:cNvSpPr>
          <p:nvPr/>
        </p:nvSpPr>
        <p:spPr bwMode="auto">
          <a:xfrm>
            <a:off x="3562350" y="2921000"/>
            <a:ext cx="922338" cy="26988"/>
          </a:xfrm>
          <a:custGeom>
            <a:avLst/>
            <a:gdLst>
              <a:gd name="T0" fmla="*/ 0 w 581"/>
              <a:gd name="T1" fmla="*/ 2147483647 h 17"/>
              <a:gd name="T2" fmla="*/ 2147483647 w 581"/>
              <a:gd name="T3" fmla="*/ 2147483647 h 17"/>
              <a:gd name="T4" fmla="*/ 2147483647 w 581"/>
              <a:gd name="T5" fmla="*/ 2147483647 h 17"/>
              <a:gd name="T6" fmla="*/ 2147483647 w 581"/>
              <a:gd name="T7" fmla="*/ 2147483647 h 17"/>
              <a:gd name="T8" fmla="*/ 2147483647 w 581"/>
              <a:gd name="T9" fmla="*/ 2147483647 h 17"/>
              <a:gd name="T10" fmla="*/ 2147483647 w 581"/>
              <a:gd name="T11" fmla="*/ 2147483647 h 17"/>
              <a:gd name="T12" fmla="*/ 2147483647 w 581"/>
              <a:gd name="T13" fmla="*/ 2147483647 h 17"/>
              <a:gd name="T14" fmla="*/ 2147483647 w 581"/>
              <a:gd name="T15" fmla="*/ 2147483647 h 17"/>
              <a:gd name="T16" fmla="*/ 2147483647 w 581"/>
              <a:gd name="T17" fmla="*/ 2147483647 h 17"/>
              <a:gd name="T18" fmla="*/ 2147483647 w 581"/>
              <a:gd name="T19" fmla="*/ 2147483647 h 17"/>
              <a:gd name="T20" fmla="*/ 2147483647 w 581"/>
              <a:gd name="T21" fmla="*/ 2147483647 h 17"/>
              <a:gd name="T22" fmla="*/ 2147483647 w 581"/>
              <a:gd name="T23" fmla="*/ 2147483647 h 17"/>
              <a:gd name="T24" fmla="*/ 2147483647 w 581"/>
              <a:gd name="T25" fmla="*/ 2147483647 h 17"/>
              <a:gd name="T26" fmla="*/ 2147483647 w 581"/>
              <a:gd name="T27" fmla="*/ 2147483647 h 17"/>
              <a:gd name="T28" fmla="*/ 2147483647 w 581"/>
              <a:gd name="T29" fmla="*/ 2147483647 h 17"/>
              <a:gd name="T30" fmla="*/ 2147483647 w 581"/>
              <a:gd name="T31" fmla="*/ 2147483647 h 17"/>
              <a:gd name="T32" fmla="*/ 2147483647 w 581"/>
              <a:gd name="T33" fmla="*/ 2147483647 h 17"/>
              <a:gd name="T34" fmla="*/ 2147483647 w 581"/>
              <a:gd name="T35" fmla="*/ 2147483647 h 17"/>
              <a:gd name="T36" fmla="*/ 2147483647 w 581"/>
              <a:gd name="T37" fmla="*/ 2147483647 h 17"/>
              <a:gd name="T38" fmla="*/ 2147483647 w 581"/>
              <a:gd name="T39" fmla="*/ 2147483647 h 17"/>
              <a:gd name="T40" fmla="*/ 2147483647 w 581"/>
              <a:gd name="T41" fmla="*/ 2147483647 h 17"/>
              <a:gd name="T42" fmla="*/ 2147483647 w 581"/>
              <a:gd name="T43" fmla="*/ 2147483647 h 17"/>
              <a:gd name="T44" fmla="*/ 2147483647 w 581"/>
              <a:gd name="T45" fmla="*/ 2147483647 h 17"/>
              <a:gd name="T46" fmla="*/ 2147483647 w 581"/>
              <a:gd name="T47" fmla="*/ 2147483647 h 17"/>
              <a:gd name="T48" fmla="*/ 2147483647 w 581"/>
              <a:gd name="T49" fmla="*/ 2147483647 h 17"/>
              <a:gd name="T50" fmla="*/ 2147483647 w 581"/>
              <a:gd name="T51" fmla="*/ 2147483647 h 17"/>
              <a:gd name="T52" fmla="*/ 2147483647 w 581"/>
              <a:gd name="T53" fmla="*/ 2147483647 h 17"/>
              <a:gd name="T54" fmla="*/ 2147483647 w 581"/>
              <a:gd name="T55" fmla="*/ 2147483647 h 17"/>
              <a:gd name="T56" fmla="*/ 2147483647 w 581"/>
              <a:gd name="T57" fmla="*/ 2147483647 h 17"/>
              <a:gd name="T58" fmla="*/ 2147483647 w 581"/>
              <a:gd name="T59" fmla="*/ 2147483647 h 17"/>
              <a:gd name="T60" fmla="*/ 2147483647 w 581"/>
              <a:gd name="T61" fmla="*/ 2147483647 h 17"/>
              <a:gd name="T62" fmla="*/ 2147483647 w 581"/>
              <a:gd name="T63" fmla="*/ 2147483647 h 17"/>
              <a:gd name="T64" fmla="*/ 2147483647 w 581"/>
              <a:gd name="T65" fmla="*/ 0 h 17"/>
              <a:gd name="T66" fmla="*/ 2147483647 w 581"/>
              <a:gd name="T67" fmla="*/ 2147483647 h 17"/>
              <a:gd name="T68" fmla="*/ 2147483647 w 581"/>
              <a:gd name="T69" fmla="*/ 2147483647 h 17"/>
              <a:gd name="T70" fmla="*/ 2147483647 w 581"/>
              <a:gd name="T71" fmla="*/ 2147483647 h 17"/>
              <a:gd name="T72" fmla="*/ 2147483647 w 581"/>
              <a:gd name="T73" fmla="*/ 2147483647 h 17"/>
              <a:gd name="T74" fmla="*/ 2147483647 w 581"/>
              <a:gd name="T75" fmla="*/ 2147483647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1" h="17">
                <a:moveTo>
                  <a:pt x="0" y="11"/>
                </a:moveTo>
                <a:lnTo>
                  <a:pt x="9" y="11"/>
                </a:lnTo>
                <a:lnTo>
                  <a:pt x="13" y="11"/>
                </a:lnTo>
                <a:lnTo>
                  <a:pt x="15" y="12"/>
                </a:lnTo>
                <a:lnTo>
                  <a:pt x="18" y="14"/>
                </a:lnTo>
                <a:lnTo>
                  <a:pt x="21" y="14"/>
                </a:lnTo>
                <a:lnTo>
                  <a:pt x="24" y="15"/>
                </a:lnTo>
                <a:lnTo>
                  <a:pt x="27" y="15"/>
                </a:lnTo>
                <a:lnTo>
                  <a:pt x="36" y="16"/>
                </a:lnTo>
                <a:lnTo>
                  <a:pt x="54" y="16"/>
                </a:lnTo>
                <a:lnTo>
                  <a:pt x="171" y="16"/>
                </a:lnTo>
                <a:lnTo>
                  <a:pt x="179" y="16"/>
                </a:lnTo>
                <a:lnTo>
                  <a:pt x="188" y="15"/>
                </a:lnTo>
                <a:lnTo>
                  <a:pt x="196" y="13"/>
                </a:lnTo>
                <a:lnTo>
                  <a:pt x="205" y="12"/>
                </a:lnTo>
                <a:lnTo>
                  <a:pt x="215" y="12"/>
                </a:lnTo>
                <a:lnTo>
                  <a:pt x="224" y="11"/>
                </a:lnTo>
                <a:lnTo>
                  <a:pt x="249" y="11"/>
                </a:lnTo>
                <a:lnTo>
                  <a:pt x="264" y="11"/>
                </a:lnTo>
                <a:lnTo>
                  <a:pt x="277" y="10"/>
                </a:lnTo>
                <a:lnTo>
                  <a:pt x="290" y="9"/>
                </a:lnTo>
                <a:lnTo>
                  <a:pt x="302" y="8"/>
                </a:lnTo>
                <a:lnTo>
                  <a:pt x="313" y="7"/>
                </a:lnTo>
                <a:lnTo>
                  <a:pt x="324" y="6"/>
                </a:lnTo>
                <a:lnTo>
                  <a:pt x="344" y="6"/>
                </a:lnTo>
                <a:lnTo>
                  <a:pt x="376" y="5"/>
                </a:lnTo>
                <a:lnTo>
                  <a:pt x="404" y="5"/>
                </a:lnTo>
                <a:lnTo>
                  <a:pt x="416" y="4"/>
                </a:lnTo>
                <a:lnTo>
                  <a:pt x="427" y="3"/>
                </a:lnTo>
                <a:lnTo>
                  <a:pt x="437" y="2"/>
                </a:lnTo>
                <a:lnTo>
                  <a:pt x="446" y="1"/>
                </a:lnTo>
                <a:lnTo>
                  <a:pt x="454" y="1"/>
                </a:lnTo>
                <a:lnTo>
                  <a:pt x="462" y="0"/>
                </a:lnTo>
                <a:lnTo>
                  <a:pt x="473" y="1"/>
                </a:lnTo>
                <a:lnTo>
                  <a:pt x="485" y="1"/>
                </a:lnTo>
                <a:lnTo>
                  <a:pt x="498" y="3"/>
                </a:lnTo>
                <a:lnTo>
                  <a:pt x="512" y="3"/>
                </a:lnTo>
                <a:lnTo>
                  <a:pt x="580"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7704" name="SMARTPenAnnotation114"/>
          <p:cNvSpPr>
            <a:spLocks/>
          </p:cNvSpPr>
          <p:nvPr/>
        </p:nvSpPr>
        <p:spPr bwMode="auto">
          <a:xfrm>
            <a:off x="7232650" y="2894013"/>
            <a:ext cx="1028700" cy="117475"/>
          </a:xfrm>
          <a:custGeom>
            <a:avLst/>
            <a:gdLst>
              <a:gd name="T0" fmla="*/ 0 w 648"/>
              <a:gd name="T1" fmla="*/ 2147483647 h 74"/>
              <a:gd name="T2" fmla="*/ 2147483647 w 648"/>
              <a:gd name="T3" fmla="*/ 2147483647 h 74"/>
              <a:gd name="T4" fmla="*/ 2147483647 w 648"/>
              <a:gd name="T5" fmla="*/ 2147483647 h 74"/>
              <a:gd name="T6" fmla="*/ 2147483647 w 648"/>
              <a:gd name="T7" fmla="*/ 2147483647 h 74"/>
              <a:gd name="T8" fmla="*/ 2147483647 w 648"/>
              <a:gd name="T9" fmla="*/ 2147483647 h 74"/>
              <a:gd name="T10" fmla="*/ 2147483647 w 648"/>
              <a:gd name="T11" fmla="*/ 2147483647 h 74"/>
              <a:gd name="T12" fmla="*/ 2147483647 w 648"/>
              <a:gd name="T13" fmla="*/ 2147483647 h 74"/>
              <a:gd name="T14" fmla="*/ 2147483647 w 648"/>
              <a:gd name="T15" fmla="*/ 0 h 74"/>
              <a:gd name="T16" fmla="*/ 2147483647 w 648"/>
              <a:gd name="T17" fmla="*/ 0 h 74"/>
              <a:gd name="T18" fmla="*/ 2147483647 w 648"/>
              <a:gd name="T19" fmla="*/ 0 h 74"/>
              <a:gd name="T20" fmla="*/ 2147483647 w 648"/>
              <a:gd name="T21" fmla="*/ 0 h 74"/>
              <a:gd name="T22" fmla="*/ 2147483647 w 648"/>
              <a:gd name="T23" fmla="*/ 2147483647 h 74"/>
              <a:gd name="T24" fmla="*/ 2147483647 w 648"/>
              <a:gd name="T25" fmla="*/ 2147483647 h 74"/>
              <a:gd name="T26" fmla="*/ 2147483647 w 648"/>
              <a:gd name="T27" fmla="*/ 2147483647 h 74"/>
              <a:gd name="T28" fmla="*/ 2147483647 w 648"/>
              <a:gd name="T29" fmla="*/ 2147483647 h 74"/>
              <a:gd name="T30" fmla="*/ 2147483647 w 648"/>
              <a:gd name="T31" fmla="*/ 2147483647 h 74"/>
              <a:gd name="T32" fmla="*/ 2147483647 w 648"/>
              <a:gd name="T33" fmla="*/ 2147483647 h 74"/>
              <a:gd name="T34" fmla="*/ 2147483647 w 648"/>
              <a:gd name="T35" fmla="*/ 2147483647 h 74"/>
              <a:gd name="T36" fmla="*/ 2147483647 w 648"/>
              <a:gd name="T37" fmla="*/ 2147483647 h 74"/>
              <a:gd name="T38" fmla="*/ 2147483647 w 648"/>
              <a:gd name="T39" fmla="*/ 2147483647 h 74"/>
              <a:gd name="T40" fmla="*/ 2147483647 w 648"/>
              <a:gd name="T41" fmla="*/ 2147483647 h 74"/>
              <a:gd name="T42" fmla="*/ 2147483647 w 648"/>
              <a:gd name="T43" fmla="*/ 2147483647 h 74"/>
              <a:gd name="T44" fmla="*/ 2147483647 w 648"/>
              <a:gd name="T45" fmla="*/ 2147483647 h 74"/>
              <a:gd name="T46" fmla="*/ 2147483647 w 648"/>
              <a:gd name="T47" fmla="*/ 2147483647 h 74"/>
              <a:gd name="T48" fmla="*/ 2147483647 w 648"/>
              <a:gd name="T49" fmla="*/ 2147483647 h 74"/>
              <a:gd name="T50" fmla="*/ 2147483647 w 648"/>
              <a:gd name="T51" fmla="*/ 2147483647 h 74"/>
              <a:gd name="T52" fmla="*/ 2147483647 w 648"/>
              <a:gd name="T53" fmla="*/ 2147483647 h 74"/>
              <a:gd name="T54" fmla="*/ 2147483647 w 648"/>
              <a:gd name="T55" fmla="*/ 2147483647 h 74"/>
              <a:gd name="T56" fmla="*/ 2147483647 w 648"/>
              <a:gd name="T57" fmla="*/ 2147483647 h 74"/>
              <a:gd name="T58" fmla="*/ 2147483647 w 648"/>
              <a:gd name="T59" fmla="*/ 2147483647 h 74"/>
              <a:gd name="T60" fmla="*/ 2147483647 w 648"/>
              <a:gd name="T61" fmla="*/ 2147483647 h 74"/>
              <a:gd name="T62" fmla="*/ 2147483647 w 648"/>
              <a:gd name="T63" fmla="*/ 2147483647 h 74"/>
              <a:gd name="T64" fmla="*/ 2147483647 w 648"/>
              <a:gd name="T65" fmla="*/ 2147483647 h 74"/>
              <a:gd name="T66" fmla="*/ 2147483647 w 648"/>
              <a:gd name="T67" fmla="*/ 2147483647 h 74"/>
              <a:gd name="T68" fmla="*/ 2147483647 w 648"/>
              <a:gd name="T69" fmla="*/ 2147483647 h 74"/>
              <a:gd name="T70" fmla="*/ 2147483647 w 648"/>
              <a:gd name="T71" fmla="*/ 2147483647 h 74"/>
              <a:gd name="T72" fmla="*/ 2147483647 w 648"/>
              <a:gd name="T73" fmla="*/ 2147483647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8" h="74">
                <a:moveTo>
                  <a:pt x="0" y="11"/>
                </a:moveTo>
                <a:lnTo>
                  <a:pt x="9" y="8"/>
                </a:lnTo>
                <a:lnTo>
                  <a:pt x="24" y="6"/>
                </a:lnTo>
                <a:lnTo>
                  <a:pt x="39" y="5"/>
                </a:lnTo>
                <a:lnTo>
                  <a:pt x="43" y="3"/>
                </a:lnTo>
                <a:lnTo>
                  <a:pt x="47" y="2"/>
                </a:lnTo>
                <a:lnTo>
                  <a:pt x="66" y="1"/>
                </a:lnTo>
                <a:lnTo>
                  <a:pt x="89" y="0"/>
                </a:lnTo>
                <a:lnTo>
                  <a:pt x="142" y="0"/>
                </a:lnTo>
                <a:lnTo>
                  <a:pt x="193" y="0"/>
                </a:lnTo>
                <a:lnTo>
                  <a:pt x="210" y="0"/>
                </a:lnTo>
                <a:lnTo>
                  <a:pt x="226" y="1"/>
                </a:lnTo>
                <a:lnTo>
                  <a:pt x="240" y="2"/>
                </a:lnTo>
                <a:lnTo>
                  <a:pt x="254" y="3"/>
                </a:lnTo>
                <a:lnTo>
                  <a:pt x="279" y="4"/>
                </a:lnTo>
                <a:lnTo>
                  <a:pt x="321" y="5"/>
                </a:lnTo>
                <a:lnTo>
                  <a:pt x="334" y="6"/>
                </a:lnTo>
                <a:lnTo>
                  <a:pt x="348" y="7"/>
                </a:lnTo>
                <a:lnTo>
                  <a:pt x="375" y="10"/>
                </a:lnTo>
                <a:lnTo>
                  <a:pt x="401" y="13"/>
                </a:lnTo>
                <a:lnTo>
                  <a:pt x="439" y="17"/>
                </a:lnTo>
                <a:lnTo>
                  <a:pt x="462" y="18"/>
                </a:lnTo>
                <a:lnTo>
                  <a:pt x="480" y="20"/>
                </a:lnTo>
                <a:lnTo>
                  <a:pt x="495" y="22"/>
                </a:lnTo>
                <a:lnTo>
                  <a:pt x="508" y="24"/>
                </a:lnTo>
                <a:lnTo>
                  <a:pt x="531" y="28"/>
                </a:lnTo>
                <a:lnTo>
                  <a:pt x="562" y="33"/>
                </a:lnTo>
                <a:lnTo>
                  <a:pt x="571" y="35"/>
                </a:lnTo>
                <a:lnTo>
                  <a:pt x="582" y="38"/>
                </a:lnTo>
                <a:lnTo>
                  <a:pt x="592" y="41"/>
                </a:lnTo>
                <a:lnTo>
                  <a:pt x="603" y="44"/>
                </a:lnTo>
                <a:lnTo>
                  <a:pt x="611" y="46"/>
                </a:lnTo>
                <a:lnTo>
                  <a:pt x="618" y="49"/>
                </a:lnTo>
                <a:lnTo>
                  <a:pt x="624" y="51"/>
                </a:lnTo>
                <a:lnTo>
                  <a:pt x="629" y="55"/>
                </a:lnTo>
                <a:lnTo>
                  <a:pt x="634" y="59"/>
                </a:lnTo>
                <a:lnTo>
                  <a:pt x="647"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7705" name="SMARTPenAnnotation115"/>
          <p:cNvSpPr>
            <a:spLocks/>
          </p:cNvSpPr>
          <p:nvPr/>
        </p:nvSpPr>
        <p:spPr bwMode="auto">
          <a:xfrm>
            <a:off x="3670300" y="3349625"/>
            <a:ext cx="1511300" cy="36513"/>
          </a:xfrm>
          <a:custGeom>
            <a:avLst/>
            <a:gdLst>
              <a:gd name="T0" fmla="*/ 0 w 952"/>
              <a:gd name="T1" fmla="*/ 2147483647 h 23"/>
              <a:gd name="T2" fmla="*/ 2147483647 w 952"/>
              <a:gd name="T3" fmla="*/ 2147483647 h 23"/>
              <a:gd name="T4" fmla="*/ 2147483647 w 952"/>
              <a:gd name="T5" fmla="*/ 2147483647 h 23"/>
              <a:gd name="T6" fmla="*/ 2147483647 w 952"/>
              <a:gd name="T7" fmla="*/ 2147483647 h 23"/>
              <a:gd name="T8" fmla="*/ 2147483647 w 952"/>
              <a:gd name="T9" fmla="*/ 2147483647 h 23"/>
              <a:gd name="T10" fmla="*/ 2147483647 w 952"/>
              <a:gd name="T11" fmla="*/ 2147483647 h 23"/>
              <a:gd name="T12" fmla="*/ 2147483647 w 952"/>
              <a:gd name="T13" fmla="*/ 2147483647 h 23"/>
              <a:gd name="T14" fmla="*/ 2147483647 w 952"/>
              <a:gd name="T15" fmla="*/ 2147483647 h 23"/>
              <a:gd name="T16" fmla="*/ 2147483647 w 952"/>
              <a:gd name="T17" fmla="*/ 2147483647 h 23"/>
              <a:gd name="T18" fmla="*/ 2147483647 w 952"/>
              <a:gd name="T19" fmla="*/ 2147483647 h 23"/>
              <a:gd name="T20" fmla="*/ 2147483647 w 952"/>
              <a:gd name="T21" fmla="*/ 2147483647 h 23"/>
              <a:gd name="T22" fmla="*/ 2147483647 w 952"/>
              <a:gd name="T23" fmla="*/ 2147483647 h 23"/>
              <a:gd name="T24" fmla="*/ 2147483647 w 952"/>
              <a:gd name="T25" fmla="*/ 2147483647 h 23"/>
              <a:gd name="T26" fmla="*/ 2147483647 w 952"/>
              <a:gd name="T27" fmla="*/ 2147483647 h 23"/>
              <a:gd name="T28" fmla="*/ 2147483647 w 952"/>
              <a:gd name="T29" fmla="*/ 2147483647 h 23"/>
              <a:gd name="T30" fmla="*/ 2147483647 w 952"/>
              <a:gd name="T31" fmla="*/ 2147483647 h 23"/>
              <a:gd name="T32" fmla="*/ 2147483647 w 952"/>
              <a:gd name="T33" fmla="*/ 2147483647 h 23"/>
              <a:gd name="T34" fmla="*/ 2147483647 w 952"/>
              <a:gd name="T35" fmla="*/ 2147483647 h 23"/>
              <a:gd name="T36" fmla="*/ 2147483647 w 952"/>
              <a:gd name="T37" fmla="*/ 2147483647 h 23"/>
              <a:gd name="T38" fmla="*/ 2147483647 w 952"/>
              <a:gd name="T39" fmla="*/ 2147483647 h 23"/>
              <a:gd name="T40" fmla="*/ 2147483647 w 952"/>
              <a:gd name="T41" fmla="*/ 2147483647 h 23"/>
              <a:gd name="T42" fmla="*/ 2147483647 w 952"/>
              <a:gd name="T43" fmla="*/ 2147483647 h 23"/>
              <a:gd name="T44" fmla="*/ 2147483647 w 952"/>
              <a:gd name="T45" fmla="*/ 2147483647 h 23"/>
              <a:gd name="T46" fmla="*/ 2147483647 w 952"/>
              <a:gd name="T47" fmla="*/ 0 h 23"/>
              <a:gd name="T48" fmla="*/ 2147483647 w 952"/>
              <a:gd name="T49" fmla="*/ 0 h 23"/>
              <a:gd name="T50" fmla="*/ 2147483647 w 952"/>
              <a:gd name="T51" fmla="*/ 2147483647 h 23"/>
              <a:gd name="T52" fmla="*/ 2147483647 w 952"/>
              <a:gd name="T53" fmla="*/ 2147483647 h 23"/>
              <a:gd name="T54" fmla="*/ 2147483647 w 952"/>
              <a:gd name="T55" fmla="*/ 2147483647 h 23"/>
              <a:gd name="T56" fmla="*/ 2147483647 w 952"/>
              <a:gd name="T57" fmla="*/ 2147483647 h 23"/>
              <a:gd name="T58" fmla="*/ 2147483647 w 952"/>
              <a:gd name="T59" fmla="*/ 2147483647 h 23"/>
              <a:gd name="T60" fmla="*/ 2147483647 w 952"/>
              <a:gd name="T61" fmla="*/ 2147483647 h 23"/>
              <a:gd name="T62" fmla="*/ 2147483647 w 952"/>
              <a:gd name="T63" fmla="*/ 2147483647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52" h="23">
                <a:moveTo>
                  <a:pt x="0" y="11"/>
                </a:moveTo>
                <a:lnTo>
                  <a:pt x="33" y="11"/>
                </a:lnTo>
                <a:lnTo>
                  <a:pt x="39" y="10"/>
                </a:lnTo>
                <a:lnTo>
                  <a:pt x="55" y="8"/>
                </a:lnTo>
                <a:lnTo>
                  <a:pt x="64" y="7"/>
                </a:lnTo>
                <a:lnTo>
                  <a:pt x="72" y="6"/>
                </a:lnTo>
                <a:lnTo>
                  <a:pt x="90" y="6"/>
                </a:lnTo>
                <a:lnTo>
                  <a:pt x="226" y="5"/>
                </a:lnTo>
                <a:lnTo>
                  <a:pt x="438" y="10"/>
                </a:lnTo>
                <a:lnTo>
                  <a:pt x="458" y="11"/>
                </a:lnTo>
                <a:lnTo>
                  <a:pt x="475" y="12"/>
                </a:lnTo>
                <a:lnTo>
                  <a:pt x="491" y="13"/>
                </a:lnTo>
                <a:lnTo>
                  <a:pt x="510" y="14"/>
                </a:lnTo>
                <a:lnTo>
                  <a:pt x="530" y="13"/>
                </a:lnTo>
                <a:lnTo>
                  <a:pt x="571" y="12"/>
                </a:lnTo>
                <a:lnTo>
                  <a:pt x="619" y="11"/>
                </a:lnTo>
                <a:lnTo>
                  <a:pt x="647" y="11"/>
                </a:lnTo>
                <a:lnTo>
                  <a:pt x="723" y="8"/>
                </a:lnTo>
                <a:lnTo>
                  <a:pt x="746" y="6"/>
                </a:lnTo>
                <a:lnTo>
                  <a:pt x="764" y="5"/>
                </a:lnTo>
                <a:lnTo>
                  <a:pt x="779" y="3"/>
                </a:lnTo>
                <a:lnTo>
                  <a:pt x="793" y="2"/>
                </a:lnTo>
                <a:lnTo>
                  <a:pt x="806" y="1"/>
                </a:lnTo>
                <a:lnTo>
                  <a:pt x="830" y="0"/>
                </a:lnTo>
                <a:lnTo>
                  <a:pt x="857" y="0"/>
                </a:lnTo>
                <a:lnTo>
                  <a:pt x="865" y="1"/>
                </a:lnTo>
                <a:lnTo>
                  <a:pt x="873" y="2"/>
                </a:lnTo>
                <a:lnTo>
                  <a:pt x="897" y="7"/>
                </a:lnTo>
                <a:lnTo>
                  <a:pt x="911" y="10"/>
                </a:lnTo>
                <a:lnTo>
                  <a:pt x="922" y="13"/>
                </a:lnTo>
                <a:lnTo>
                  <a:pt x="930" y="15"/>
                </a:lnTo>
                <a:lnTo>
                  <a:pt x="951"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7706" name="SMARTPenAnnotation116"/>
          <p:cNvSpPr>
            <a:spLocks/>
          </p:cNvSpPr>
          <p:nvPr/>
        </p:nvSpPr>
        <p:spPr bwMode="auto">
          <a:xfrm>
            <a:off x="6483350" y="3359150"/>
            <a:ext cx="1189038" cy="53975"/>
          </a:xfrm>
          <a:custGeom>
            <a:avLst/>
            <a:gdLst>
              <a:gd name="T0" fmla="*/ 0 w 749"/>
              <a:gd name="T1" fmla="*/ 2147483647 h 34"/>
              <a:gd name="T2" fmla="*/ 2147483647 w 749"/>
              <a:gd name="T3" fmla="*/ 2147483647 h 34"/>
              <a:gd name="T4" fmla="*/ 2147483647 w 749"/>
              <a:gd name="T5" fmla="*/ 2147483647 h 34"/>
              <a:gd name="T6" fmla="*/ 2147483647 w 749"/>
              <a:gd name="T7" fmla="*/ 2147483647 h 34"/>
              <a:gd name="T8" fmla="*/ 2147483647 w 749"/>
              <a:gd name="T9" fmla="*/ 2147483647 h 34"/>
              <a:gd name="T10" fmla="*/ 2147483647 w 749"/>
              <a:gd name="T11" fmla="*/ 2147483647 h 34"/>
              <a:gd name="T12" fmla="*/ 2147483647 w 749"/>
              <a:gd name="T13" fmla="*/ 0 h 34"/>
              <a:gd name="T14" fmla="*/ 2147483647 w 749"/>
              <a:gd name="T15" fmla="*/ 0 h 34"/>
              <a:gd name="T16" fmla="*/ 2147483647 w 749"/>
              <a:gd name="T17" fmla="*/ 2147483647 h 34"/>
              <a:gd name="T18" fmla="*/ 2147483647 w 749"/>
              <a:gd name="T19" fmla="*/ 2147483647 h 34"/>
              <a:gd name="T20" fmla="*/ 2147483647 w 749"/>
              <a:gd name="T21" fmla="*/ 2147483647 h 34"/>
              <a:gd name="T22" fmla="*/ 2147483647 w 749"/>
              <a:gd name="T23" fmla="*/ 2147483647 h 34"/>
              <a:gd name="T24" fmla="*/ 2147483647 w 749"/>
              <a:gd name="T25" fmla="*/ 2147483647 h 34"/>
              <a:gd name="T26" fmla="*/ 2147483647 w 749"/>
              <a:gd name="T27" fmla="*/ 2147483647 h 34"/>
              <a:gd name="T28" fmla="*/ 2147483647 w 749"/>
              <a:gd name="T29" fmla="*/ 2147483647 h 34"/>
              <a:gd name="T30" fmla="*/ 2147483647 w 749"/>
              <a:gd name="T31" fmla="*/ 2147483647 h 34"/>
              <a:gd name="T32" fmla="*/ 2147483647 w 749"/>
              <a:gd name="T33" fmla="*/ 2147483647 h 34"/>
              <a:gd name="T34" fmla="*/ 2147483647 w 749"/>
              <a:gd name="T35" fmla="*/ 2147483647 h 34"/>
              <a:gd name="T36" fmla="*/ 2147483647 w 749"/>
              <a:gd name="T37" fmla="*/ 2147483647 h 34"/>
              <a:gd name="T38" fmla="*/ 2147483647 w 749"/>
              <a:gd name="T39" fmla="*/ 2147483647 h 34"/>
              <a:gd name="T40" fmla="*/ 2147483647 w 749"/>
              <a:gd name="T41" fmla="*/ 2147483647 h 34"/>
              <a:gd name="T42" fmla="*/ 2147483647 w 749"/>
              <a:gd name="T43" fmla="*/ 2147483647 h 34"/>
              <a:gd name="T44" fmla="*/ 2147483647 w 749"/>
              <a:gd name="T45" fmla="*/ 2147483647 h 34"/>
              <a:gd name="T46" fmla="*/ 2147483647 w 749"/>
              <a:gd name="T47" fmla="*/ 2147483647 h 34"/>
              <a:gd name="T48" fmla="*/ 2147483647 w 749"/>
              <a:gd name="T49" fmla="*/ 2147483647 h 34"/>
              <a:gd name="T50" fmla="*/ 2147483647 w 749"/>
              <a:gd name="T51" fmla="*/ 2147483647 h 34"/>
              <a:gd name="T52" fmla="*/ 2147483647 w 749"/>
              <a:gd name="T53" fmla="*/ 2147483647 h 34"/>
              <a:gd name="T54" fmla="*/ 2147483647 w 749"/>
              <a:gd name="T55" fmla="*/ 2147483647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49" h="34">
                <a:moveTo>
                  <a:pt x="0" y="5"/>
                </a:moveTo>
                <a:lnTo>
                  <a:pt x="74" y="5"/>
                </a:lnTo>
                <a:lnTo>
                  <a:pt x="83" y="4"/>
                </a:lnTo>
                <a:lnTo>
                  <a:pt x="92" y="3"/>
                </a:lnTo>
                <a:lnTo>
                  <a:pt x="101" y="2"/>
                </a:lnTo>
                <a:lnTo>
                  <a:pt x="109" y="1"/>
                </a:lnTo>
                <a:lnTo>
                  <a:pt x="125" y="0"/>
                </a:lnTo>
                <a:lnTo>
                  <a:pt x="139" y="0"/>
                </a:lnTo>
                <a:lnTo>
                  <a:pt x="209" y="4"/>
                </a:lnTo>
                <a:lnTo>
                  <a:pt x="234" y="4"/>
                </a:lnTo>
                <a:lnTo>
                  <a:pt x="292" y="5"/>
                </a:lnTo>
                <a:lnTo>
                  <a:pt x="473" y="12"/>
                </a:lnTo>
                <a:lnTo>
                  <a:pt x="529" y="14"/>
                </a:lnTo>
                <a:lnTo>
                  <a:pt x="577" y="15"/>
                </a:lnTo>
                <a:lnTo>
                  <a:pt x="599" y="16"/>
                </a:lnTo>
                <a:lnTo>
                  <a:pt x="618" y="17"/>
                </a:lnTo>
                <a:lnTo>
                  <a:pt x="652" y="20"/>
                </a:lnTo>
                <a:lnTo>
                  <a:pt x="673" y="21"/>
                </a:lnTo>
                <a:lnTo>
                  <a:pt x="682" y="22"/>
                </a:lnTo>
                <a:lnTo>
                  <a:pt x="691" y="23"/>
                </a:lnTo>
                <a:lnTo>
                  <a:pt x="701" y="24"/>
                </a:lnTo>
                <a:lnTo>
                  <a:pt x="708" y="25"/>
                </a:lnTo>
                <a:lnTo>
                  <a:pt x="715" y="26"/>
                </a:lnTo>
                <a:lnTo>
                  <a:pt x="728" y="27"/>
                </a:lnTo>
                <a:lnTo>
                  <a:pt x="738" y="27"/>
                </a:lnTo>
                <a:lnTo>
                  <a:pt x="740" y="28"/>
                </a:lnTo>
                <a:lnTo>
                  <a:pt x="742" y="29"/>
                </a:lnTo>
                <a:lnTo>
                  <a:pt x="748"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7707" name="SMARTPenAnnotation117"/>
          <p:cNvSpPr>
            <a:spLocks/>
          </p:cNvSpPr>
          <p:nvPr/>
        </p:nvSpPr>
        <p:spPr bwMode="auto">
          <a:xfrm>
            <a:off x="3633788" y="3840163"/>
            <a:ext cx="1127125" cy="73025"/>
          </a:xfrm>
          <a:custGeom>
            <a:avLst/>
            <a:gdLst>
              <a:gd name="T0" fmla="*/ 0 w 710"/>
              <a:gd name="T1" fmla="*/ 2147483647 h 46"/>
              <a:gd name="T2" fmla="*/ 2147483647 w 710"/>
              <a:gd name="T3" fmla="*/ 2147483647 h 46"/>
              <a:gd name="T4" fmla="*/ 2147483647 w 710"/>
              <a:gd name="T5" fmla="*/ 2147483647 h 46"/>
              <a:gd name="T6" fmla="*/ 2147483647 w 710"/>
              <a:gd name="T7" fmla="*/ 2147483647 h 46"/>
              <a:gd name="T8" fmla="*/ 2147483647 w 710"/>
              <a:gd name="T9" fmla="*/ 2147483647 h 46"/>
              <a:gd name="T10" fmla="*/ 2147483647 w 710"/>
              <a:gd name="T11" fmla="*/ 2147483647 h 46"/>
              <a:gd name="T12" fmla="*/ 2147483647 w 710"/>
              <a:gd name="T13" fmla="*/ 2147483647 h 46"/>
              <a:gd name="T14" fmla="*/ 2147483647 w 710"/>
              <a:gd name="T15" fmla="*/ 2147483647 h 46"/>
              <a:gd name="T16" fmla="*/ 2147483647 w 710"/>
              <a:gd name="T17" fmla="*/ 2147483647 h 46"/>
              <a:gd name="T18" fmla="*/ 2147483647 w 710"/>
              <a:gd name="T19" fmla="*/ 2147483647 h 46"/>
              <a:gd name="T20" fmla="*/ 2147483647 w 710"/>
              <a:gd name="T21" fmla="*/ 2147483647 h 46"/>
              <a:gd name="T22" fmla="*/ 2147483647 w 710"/>
              <a:gd name="T23" fmla="*/ 2147483647 h 46"/>
              <a:gd name="T24" fmla="*/ 2147483647 w 710"/>
              <a:gd name="T25" fmla="*/ 2147483647 h 46"/>
              <a:gd name="T26" fmla="*/ 2147483647 w 710"/>
              <a:gd name="T27" fmla="*/ 2147483647 h 46"/>
              <a:gd name="T28" fmla="*/ 2147483647 w 710"/>
              <a:gd name="T29" fmla="*/ 2147483647 h 46"/>
              <a:gd name="T30" fmla="*/ 2147483647 w 710"/>
              <a:gd name="T31" fmla="*/ 2147483647 h 46"/>
              <a:gd name="T32" fmla="*/ 2147483647 w 710"/>
              <a:gd name="T33" fmla="*/ 2147483647 h 46"/>
              <a:gd name="T34" fmla="*/ 2147483647 w 710"/>
              <a:gd name="T35" fmla="*/ 2147483647 h 46"/>
              <a:gd name="T36" fmla="*/ 2147483647 w 710"/>
              <a:gd name="T37" fmla="*/ 2147483647 h 46"/>
              <a:gd name="T38" fmla="*/ 2147483647 w 710"/>
              <a:gd name="T39" fmla="*/ 2147483647 h 46"/>
              <a:gd name="T40" fmla="*/ 2147483647 w 710"/>
              <a:gd name="T41" fmla="*/ 2147483647 h 46"/>
              <a:gd name="T42" fmla="*/ 2147483647 w 710"/>
              <a:gd name="T43" fmla="*/ 2147483647 h 46"/>
              <a:gd name="T44" fmla="*/ 2147483647 w 710"/>
              <a:gd name="T45" fmla="*/ 2147483647 h 46"/>
              <a:gd name="T46" fmla="*/ 2147483647 w 710"/>
              <a:gd name="T47" fmla="*/ 2147483647 h 46"/>
              <a:gd name="T48" fmla="*/ 2147483647 w 710"/>
              <a:gd name="T49" fmla="*/ 2147483647 h 46"/>
              <a:gd name="T50" fmla="*/ 2147483647 w 710"/>
              <a:gd name="T51" fmla="*/ 2147483647 h 46"/>
              <a:gd name="T52" fmla="*/ 2147483647 w 710"/>
              <a:gd name="T53" fmla="*/ 0 h 46"/>
              <a:gd name="T54" fmla="*/ 2147483647 w 710"/>
              <a:gd name="T55" fmla="*/ 0 h 46"/>
              <a:gd name="T56" fmla="*/ 2147483647 w 710"/>
              <a:gd name="T57" fmla="*/ 0 h 46"/>
              <a:gd name="T58" fmla="*/ 2147483647 w 710"/>
              <a:gd name="T59" fmla="*/ 2147483647 h 46"/>
              <a:gd name="T60" fmla="*/ 2147483647 w 710"/>
              <a:gd name="T61" fmla="*/ 2147483647 h 46"/>
              <a:gd name="T62" fmla="*/ 2147483647 w 710"/>
              <a:gd name="T63" fmla="*/ 2147483647 h 46"/>
              <a:gd name="T64" fmla="*/ 2147483647 w 710"/>
              <a:gd name="T65" fmla="*/ 2147483647 h 46"/>
              <a:gd name="T66" fmla="*/ 2147483647 w 710"/>
              <a:gd name="T67" fmla="*/ 2147483647 h 46"/>
              <a:gd name="T68" fmla="*/ 2147483647 w 710"/>
              <a:gd name="T69" fmla="*/ 2147483647 h 46"/>
              <a:gd name="T70" fmla="*/ 2147483647 w 710"/>
              <a:gd name="T71" fmla="*/ 2147483647 h 46"/>
              <a:gd name="T72" fmla="*/ 2147483647 w 710"/>
              <a:gd name="T73" fmla="*/ 2147483647 h 46"/>
              <a:gd name="T74" fmla="*/ 2147483647 w 710"/>
              <a:gd name="T75" fmla="*/ 2147483647 h 46"/>
              <a:gd name="T76" fmla="*/ 2147483647 w 710"/>
              <a:gd name="T77" fmla="*/ 2147483647 h 46"/>
              <a:gd name="T78" fmla="*/ 2147483647 w 710"/>
              <a:gd name="T79" fmla="*/ 2147483647 h 46"/>
              <a:gd name="T80" fmla="*/ 2147483647 w 710"/>
              <a:gd name="T81" fmla="*/ 2147483647 h 46"/>
              <a:gd name="T82" fmla="*/ 2147483647 w 710"/>
              <a:gd name="T83" fmla="*/ 2147483647 h 46"/>
              <a:gd name="T84" fmla="*/ 2147483647 w 710"/>
              <a:gd name="T85" fmla="*/ 2147483647 h 46"/>
              <a:gd name="T86" fmla="*/ 2147483647 w 710"/>
              <a:gd name="T87" fmla="*/ 2147483647 h 46"/>
              <a:gd name="T88" fmla="*/ 2147483647 w 710"/>
              <a:gd name="T89" fmla="*/ 2147483647 h 46"/>
              <a:gd name="T90" fmla="*/ 2147483647 w 710"/>
              <a:gd name="T91" fmla="*/ 2147483647 h 46"/>
              <a:gd name="T92" fmla="*/ 2147483647 w 710"/>
              <a:gd name="T93" fmla="*/ 2147483647 h 46"/>
              <a:gd name="T94" fmla="*/ 2147483647 w 710"/>
              <a:gd name="T95" fmla="*/ 2147483647 h 46"/>
              <a:gd name="T96" fmla="*/ 2147483647 w 710"/>
              <a:gd name="T97" fmla="*/ 2147483647 h 46"/>
              <a:gd name="T98" fmla="*/ 2147483647 w 710"/>
              <a:gd name="T99" fmla="*/ 2147483647 h 46"/>
              <a:gd name="T100" fmla="*/ 2147483647 w 710"/>
              <a:gd name="T101" fmla="*/ 2147483647 h 46"/>
              <a:gd name="T102" fmla="*/ 2147483647 w 710"/>
              <a:gd name="T103" fmla="*/ 2147483647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10" h="46">
                <a:moveTo>
                  <a:pt x="0" y="34"/>
                </a:moveTo>
                <a:lnTo>
                  <a:pt x="13" y="34"/>
                </a:lnTo>
                <a:lnTo>
                  <a:pt x="16" y="33"/>
                </a:lnTo>
                <a:lnTo>
                  <a:pt x="20" y="32"/>
                </a:lnTo>
                <a:lnTo>
                  <a:pt x="25" y="31"/>
                </a:lnTo>
                <a:lnTo>
                  <a:pt x="29" y="30"/>
                </a:lnTo>
                <a:lnTo>
                  <a:pt x="41" y="28"/>
                </a:lnTo>
                <a:lnTo>
                  <a:pt x="53" y="27"/>
                </a:lnTo>
                <a:lnTo>
                  <a:pt x="58" y="26"/>
                </a:lnTo>
                <a:lnTo>
                  <a:pt x="63" y="25"/>
                </a:lnTo>
                <a:lnTo>
                  <a:pt x="74" y="22"/>
                </a:lnTo>
                <a:lnTo>
                  <a:pt x="79" y="20"/>
                </a:lnTo>
                <a:lnTo>
                  <a:pt x="86" y="19"/>
                </a:lnTo>
                <a:lnTo>
                  <a:pt x="99" y="18"/>
                </a:lnTo>
                <a:lnTo>
                  <a:pt x="106" y="17"/>
                </a:lnTo>
                <a:lnTo>
                  <a:pt x="113" y="15"/>
                </a:lnTo>
                <a:lnTo>
                  <a:pt x="121" y="14"/>
                </a:lnTo>
                <a:lnTo>
                  <a:pt x="136" y="11"/>
                </a:lnTo>
                <a:lnTo>
                  <a:pt x="143" y="9"/>
                </a:lnTo>
                <a:lnTo>
                  <a:pt x="150" y="8"/>
                </a:lnTo>
                <a:lnTo>
                  <a:pt x="165" y="6"/>
                </a:lnTo>
                <a:lnTo>
                  <a:pt x="173" y="5"/>
                </a:lnTo>
                <a:lnTo>
                  <a:pt x="180" y="4"/>
                </a:lnTo>
                <a:lnTo>
                  <a:pt x="188" y="3"/>
                </a:lnTo>
                <a:lnTo>
                  <a:pt x="199" y="2"/>
                </a:lnTo>
                <a:lnTo>
                  <a:pt x="213" y="1"/>
                </a:lnTo>
                <a:lnTo>
                  <a:pt x="254" y="0"/>
                </a:lnTo>
                <a:lnTo>
                  <a:pt x="390" y="0"/>
                </a:lnTo>
                <a:lnTo>
                  <a:pt x="401" y="0"/>
                </a:lnTo>
                <a:lnTo>
                  <a:pt x="412" y="1"/>
                </a:lnTo>
                <a:lnTo>
                  <a:pt x="423" y="3"/>
                </a:lnTo>
                <a:lnTo>
                  <a:pt x="468" y="6"/>
                </a:lnTo>
                <a:lnTo>
                  <a:pt x="498" y="8"/>
                </a:lnTo>
                <a:lnTo>
                  <a:pt x="520" y="9"/>
                </a:lnTo>
                <a:lnTo>
                  <a:pt x="538" y="11"/>
                </a:lnTo>
                <a:lnTo>
                  <a:pt x="552" y="13"/>
                </a:lnTo>
                <a:lnTo>
                  <a:pt x="563" y="15"/>
                </a:lnTo>
                <a:lnTo>
                  <a:pt x="574" y="17"/>
                </a:lnTo>
                <a:lnTo>
                  <a:pt x="583" y="19"/>
                </a:lnTo>
                <a:lnTo>
                  <a:pt x="601" y="22"/>
                </a:lnTo>
                <a:lnTo>
                  <a:pt x="609" y="24"/>
                </a:lnTo>
                <a:lnTo>
                  <a:pt x="616" y="26"/>
                </a:lnTo>
                <a:lnTo>
                  <a:pt x="623" y="28"/>
                </a:lnTo>
                <a:lnTo>
                  <a:pt x="629" y="30"/>
                </a:lnTo>
                <a:lnTo>
                  <a:pt x="635" y="31"/>
                </a:lnTo>
                <a:lnTo>
                  <a:pt x="647" y="32"/>
                </a:lnTo>
                <a:lnTo>
                  <a:pt x="652" y="33"/>
                </a:lnTo>
                <a:lnTo>
                  <a:pt x="657" y="35"/>
                </a:lnTo>
                <a:lnTo>
                  <a:pt x="661" y="36"/>
                </a:lnTo>
                <a:lnTo>
                  <a:pt x="668" y="38"/>
                </a:lnTo>
                <a:lnTo>
                  <a:pt x="676" y="39"/>
                </a:lnTo>
                <a:lnTo>
                  <a:pt x="709"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7708" name="SMARTPenAnnotation118"/>
          <p:cNvSpPr>
            <a:spLocks/>
          </p:cNvSpPr>
          <p:nvPr/>
        </p:nvSpPr>
        <p:spPr bwMode="auto">
          <a:xfrm>
            <a:off x="6161088" y="4224338"/>
            <a:ext cx="1974850" cy="161925"/>
          </a:xfrm>
          <a:custGeom>
            <a:avLst/>
            <a:gdLst>
              <a:gd name="T0" fmla="*/ 0 w 1244"/>
              <a:gd name="T1" fmla="*/ 2147483647 h 102"/>
              <a:gd name="T2" fmla="*/ 2147483647 w 1244"/>
              <a:gd name="T3" fmla="*/ 2147483647 h 102"/>
              <a:gd name="T4" fmla="*/ 2147483647 w 1244"/>
              <a:gd name="T5" fmla="*/ 2147483647 h 102"/>
              <a:gd name="T6" fmla="*/ 2147483647 w 1244"/>
              <a:gd name="T7" fmla="*/ 2147483647 h 102"/>
              <a:gd name="T8" fmla="*/ 2147483647 w 1244"/>
              <a:gd name="T9" fmla="*/ 2147483647 h 102"/>
              <a:gd name="T10" fmla="*/ 2147483647 w 1244"/>
              <a:gd name="T11" fmla="*/ 2147483647 h 102"/>
              <a:gd name="T12" fmla="*/ 2147483647 w 1244"/>
              <a:gd name="T13" fmla="*/ 2147483647 h 102"/>
              <a:gd name="T14" fmla="*/ 2147483647 w 1244"/>
              <a:gd name="T15" fmla="*/ 0 h 102"/>
              <a:gd name="T16" fmla="*/ 2147483647 w 1244"/>
              <a:gd name="T17" fmla="*/ 0 h 102"/>
              <a:gd name="T18" fmla="*/ 2147483647 w 1244"/>
              <a:gd name="T19" fmla="*/ 2147483647 h 102"/>
              <a:gd name="T20" fmla="*/ 2147483647 w 1244"/>
              <a:gd name="T21" fmla="*/ 2147483647 h 102"/>
              <a:gd name="T22" fmla="*/ 2147483647 w 1244"/>
              <a:gd name="T23" fmla="*/ 2147483647 h 102"/>
              <a:gd name="T24" fmla="*/ 2147483647 w 1244"/>
              <a:gd name="T25" fmla="*/ 2147483647 h 102"/>
              <a:gd name="T26" fmla="*/ 2147483647 w 1244"/>
              <a:gd name="T27" fmla="*/ 2147483647 h 102"/>
              <a:gd name="T28" fmla="*/ 2147483647 w 1244"/>
              <a:gd name="T29" fmla="*/ 2147483647 h 102"/>
              <a:gd name="T30" fmla="*/ 2147483647 w 1244"/>
              <a:gd name="T31" fmla="*/ 2147483647 h 102"/>
              <a:gd name="T32" fmla="*/ 2147483647 w 1244"/>
              <a:gd name="T33" fmla="*/ 2147483647 h 102"/>
              <a:gd name="T34" fmla="*/ 2147483647 w 1244"/>
              <a:gd name="T35" fmla="*/ 2147483647 h 102"/>
              <a:gd name="T36" fmla="*/ 2147483647 w 1244"/>
              <a:gd name="T37" fmla="*/ 2147483647 h 102"/>
              <a:gd name="T38" fmla="*/ 2147483647 w 1244"/>
              <a:gd name="T39" fmla="*/ 2147483647 h 102"/>
              <a:gd name="T40" fmla="*/ 2147483647 w 1244"/>
              <a:gd name="T41" fmla="*/ 2147483647 h 102"/>
              <a:gd name="T42" fmla="*/ 2147483647 w 1244"/>
              <a:gd name="T43" fmla="*/ 2147483647 h 102"/>
              <a:gd name="T44" fmla="*/ 2147483647 w 1244"/>
              <a:gd name="T45" fmla="*/ 2147483647 h 102"/>
              <a:gd name="T46" fmla="*/ 2147483647 w 1244"/>
              <a:gd name="T47" fmla="*/ 2147483647 h 102"/>
              <a:gd name="T48" fmla="*/ 2147483647 w 1244"/>
              <a:gd name="T49" fmla="*/ 2147483647 h 102"/>
              <a:gd name="T50" fmla="*/ 2147483647 w 1244"/>
              <a:gd name="T51" fmla="*/ 2147483647 h 102"/>
              <a:gd name="T52" fmla="*/ 2147483647 w 1244"/>
              <a:gd name="T53" fmla="*/ 2147483647 h 102"/>
              <a:gd name="T54" fmla="*/ 2147483647 w 1244"/>
              <a:gd name="T55" fmla="*/ 2147483647 h 102"/>
              <a:gd name="T56" fmla="*/ 2147483647 w 1244"/>
              <a:gd name="T57" fmla="*/ 2147483647 h 102"/>
              <a:gd name="T58" fmla="*/ 2147483647 w 1244"/>
              <a:gd name="T59" fmla="*/ 2147483647 h 102"/>
              <a:gd name="T60" fmla="*/ 2147483647 w 1244"/>
              <a:gd name="T61" fmla="*/ 2147483647 h 102"/>
              <a:gd name="T62" fmla="*/ 2147483647 w 1244"/>
              <a:gd name="T63" fmla="*/ 2147483647 h 102"/>
              <a:gd name="T64" fmla="*/ 2147483647 w 1244"/>
              <a:gd name="T65" fmla="*/ 2147483647 h 102"/>
              <a:gd name="T66" fmla="*/ 2147483647 w 1244"/>
              <a:gd name="T67" fmla="*/ 2147483647 h 102"/>
              <a:gd name="T68" fmla="*/ 2147483647 w 1244"/>
              <a:gd name="T69" fmla="*/ 2147483647 h 102"/>
              <a:gd name="T70" fmla="*/ 2147483647 w 1244"/>
              <a:gd name="T71" fmla="*/ 2147483647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44" h="102">
                <a:moveTo>
                  <a:pt x="0" y="11"/>
                </a:moveTo>
                <a:lnTo>
                  <a:pt x="26" y="11"/>
                </a:lnTo>
                <a:lnTo>
                  <a:pt x="34" y="9"/>
                </a:lnTo>
                <a:lnTo>
                  <a:pt x="43" y="6"/>
                </a:lnTo>
                <a:lnTo>
                  <a:pt x="69" y="5"/>
                </a:lnTo>
                <a:lnTo>
                  <a:pt x="101" y="2"/>
                </a:lnTo>
                <a:lnTo>
                  <a:pt x="137" y="1"/>
                </a:lnTo>
                <a:lnTo>
                  <a:pt x="194" y="0"/>
                </a:lnTo>
                <a:lnTo>
                  <a:pt x="262" y="0"/>
                </a:lnTo>
                <a:lnTo>
                  <a:pt x="289" y="1"/>
                </a:lnTo>
                <a:lnTo>
                  <a:pt x="327" y="4"/>
                </a:lnTo>
                <a:lnTo>
                  <a:pt x="353" y="5"/>
                </a:lnTo>
                <a:lnTo>
                  <a:pt x="417" y="11"/>
                </a:lnTo>
                <a:lnTo>
                  <a:pt x="459" y="15"/>
                </a:lnTo>
                <a:lnTo>
                  <a:pt x="515" y="20"/>
                </a:lnTo>
                <a:lnTo>
                  <a:pt x="564" y="24"/>
                </a:lnTo>
                <a:lnTo>
                  <a:pt x="586" y="25"/>
                </a:lnTo>
                <a:lnTo>
                  <a:pt x="626" y="27"/>
                </a:lnTo>
                <a:lnTo>
                  <a:pt x="660" y="29"/>
                </a:lnTo>
                <a:lnTo>
                  <a:pt x="851" y="46"/>
                </a:lnTo>
                <a:lnTo>
                  <a:pt x="906" y="52"/>
                </a:lnTo>
                <a:lnTo>
                  <a:pt x="936" y="54"/>
                </a:lnTo>
                <a:lnTo>
                  <a:pt x="964" y="56"/>
                </a:lnTo>
                <a:lnTo>
                  <a:pt x="991" y="59"/>
                </a:lnTo>
                <a:lnTo>
                  <a:pt x="1031" y="64"/>
                </a:lnTo>
                <a:lnTo>
                  <a:pt x="1079" y="67"/>
                </a:lnTo>
                <a:lnTo>
                  <a:pt x="1141" y="75"/>
                </a:lnTo>
                <a:lnTo>
                  <a:pt x="1153" y="77"/>
                </a:lnTo>
                <a:lnTo>
                  <a:pt x="1164" y="78"/>
                </a:lnTo>
                <a:lnTo>
                  <a:pt x="1173" y="80"/>
                </a:lnTo>
                <a:lnTo>
                  <a:pt x="1191" y="84"/>
                </a:lnTo>
                <a:lnTo>
                  <a:pt x="1199" y="86"/>
                </a:lnTo>
                <a:lnTo>
                  <a:pt x="1206" y="88"/>
                </a:lnTo>
                <a:lnTo>
                  <a:pt x="1211" y="90"/>
                </a:lnTo>
                <a:lnTo>
                  <a:pt x="1222" y="93"/>
                </a:lnTo>
                <a:lnTo>
                  <a:pt x="1243" y="10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7709" name="SMARTPenAnnotation119"/>
          <p:cNvSpPr>
            <a:spLocks/>
          </p:cNvSpPr>
          <p:nvPr/>
        </p:nvSpPr>
        <p:spPr bwMode="auto">
          <a:xfrm>
            <a:off x="3562350" y="4633913"/>
            <a:ext cx="2609850" cy="127000"/>
          </a:xfrm>
          <a:custGeom>
            <a:avLst/>
            <a:gdLst>
              <a:gd name="T0" fmla="*/ 0 w 1644"/>
              <a:gd name="T1" fmla="*/ 2147483647 h 80"/>
              <a:gd name="T2" fmla="*/ 2147483647 w 1644"/>
              <a:gd name="T3" fmla="*/ 2147483647 h 80"/>
              <a:gd name="T4" fmla="*/ 2147483647 w 1644"/>
              <a:gd name="T5" fmla="*/ 2147483647 h 80"/>
              <a:gd name="T6" fmla="*/ 2147483647 w 1644"/>
              <a:gd name="T7" fmla="*/ 2147483647 h 80"/>
              <a:gd name="T8" fmla="*/ 2147483647 w 1644"/>
              <a:gd name="T9" fmla="*/ 2147483647 h 80"/>
              <a:gd name="T10" fmla="*/ 2147483647 w 1644"/>
              <a:gd name="T11" fmla="*/ 2147483647 h 80"/>
              <a:gd name="T12" fmla="*/ 2147483647 w 1644"/>
              <a:gd name="T13" fmla="*/ 2147483647 h 80"/>
              <a:gd name="T14" fmla="*/ 2147483647 w 1644"/>
              <a:gd name="T15" fmla="*/ 2147483647 h 80"/>
              <a:gd name="T16" fmla="*/ 2147483647 w 1644"/>
              <a:gd name="T17" fmla="*/ 2147483647 h 80"/>
              <a:gd name="T18" fmla="*/ 2147483647 w 1644"/>
              <a:gd name="T19" fmla="*/ 2147483647 h 80"/>
              <a:gd name="T20" fmla="*/ 2147483647 w 1644"/>
              <a:gd name="T21" fmla="*/ 0 h 80"/>
              <a:gd name="T22" fmla="*/ 2147483647 w 1644"/>
              <a:gd name="T23" fmla="*/ 2147483647 h 80"/>
              <a:gd name="T24" fmla="*/ 2147483647 w 1644"/>
              <a:gd name="T25" fmla="*/ 2147483647 h 80"/>
              <a:gd name="T26" fmla="*/ 2147483647 w 1644"/>
              <a:gd name="T27" fmla="*/ 2147483647 h 80"/>
              <a:gd name="T28" fmla="*/ 2147483647 w 1644"/>
              <a:gd name="T29" fmla="*/ 2147483647 h 80"/>
              <a:gd name="T30" fmla="*/ 2147483647 w 1644"/>
              <a:gd name="T31" fmla="*/ 2147483647 h 80"/>
              <a:gd name="T32" fmla="*/ 2147483647 w 1644"/>
              <a:gd name="T33" fmla="*/ 2147483647 h 80"/>
              <a:gd name="T34" fmla="*/ 2147483647 w 1644"/>
              <a:gd name="T35" fmla="*/ 2147483647 h 80"/>
              <a:gd name="T36" fmla="*/ 2147483647 w 1644"/>
              <a:gd name="T37" fmla="*/ 2147483647 h 80"/>
              <a:gd name="T38" fmla="*/ 2147483647 w 1644"/>
              <a:gd name="T39" fmla="*/ 2147483647 h 80"/>
              <a:gd name="T40" fmla="*/ 2147483647 w 1644"/>
              <a:gd name="T41" fmla="*/ 2147483647 h 80"/>
              <a:gd name="T42" fmla="*/ 2147483647 w 1644"/>
              <a:gd name="T43" fmla="*/ 2147483647 h 80"/>
              <a:gd name="T44" fmla="*/ 2147483647 w 1644"/>
              <a:gd name="T45" fmla="*/ 2147483647 h 80"/>
              <a:gd name="T46" fmla="*/ 2147483647 w 1644"/>
              <a:gd name="T47" fmla="*/ 2147483647 h 80"/>
              <a:gd name="T48" fmla="*/ 2147483647 w 1644"/>
              <a:gd name="T49" fmla="*/ 2147483647 h 80"/>
              <a:gd name="T50" fmla="*/ 2147483647 w 1644"/>
              <a:gd name="T51" fmla="*/ 2147483647 h 80"/>
              <a:gd name="T52" fmla="*/ 2147483647 w 1644"/>
              <a:gd name="T53" fmla="*/ 2147483647 h 80"/>
              <a:gd name="T54" fmla="*/ 2147483647 w 1644"/>
              <a:gd name="T55" fmla="*/ 2147483647 h 80"/>
              <a:gd name="T56" fmla="*/ 2147483647 w 1644"/>
              <a:gd name="T57" fmla="*/ 2147483647 h 80"/>
              <a:gd name="T58" fmla="*/ 2147483647 w 1644"/>
              <a:gd name="T59" fmla="*/ 2147483647 h 80"/>
              <a:gd name="T60" fmla="*/ 2147483647 w 1644"/>
              <a:gd name="T61" fmla="*/ 2147483647 h 80"/>
              <a:gd name="T62" fmla="*/ 2147483647 w 1644"/>
              <a:gd name="T63" fmla="*/ 2147483647 h 80"/>
              <a:gd name="T64" fmla="*/ 2147483647 w 1644"/>
              <a:gd name="T65" fmla="*/ 2147483647 h 80"/>
              <a:gd name="T66" fmla="*/ 2147483647 w 1644"/>
              <a:gd name="T67" fmla="*/ 2147483647 h 80"/>
              <a:gd name="T68" fmla="*/ 2147483647 w 1644"/>
              <a:gd name="T69" fmla="*/ 2147483647 h 80"/>
              <a:gd name="T70" fmla="*/ 2147483647 w 1644"/>
              <a:gd name="T71" fmla="*/ 2147483647 h 80"/>
              <a:gd name="T72" fmla="*/ 2147483647 w 1644"/>
              <a:gd name="T73" fmla="*/ 2147483647 h 80"/>
              <a:gd name="T74" fmla="*/ 2147483647 w 1644"/>
              <a:gd name="T75" fmla="*/ 2147483647 h 80"/>
              <a:gd name="T76" fmla="*/ 2147483647 w 1644"/>
              <a:gd name="T77" fmla="*/ 2147483647 h 80"/>
              <a:gd name="T78" fmla="*/ 2147483647 w 1644"/>
              <a:gd name="T79" fmla="*/ 2147483647 h 80"/>
              <a:gd name="T80" fmla="*/ 2147483647 w 1644"/>
              <a:gd name="T81" fmla="*/ 2147483647 h 80"/>
              <a:gd name="T82" fmla="*/ 2147483647 w 1644"/>
              <a:gd name="T83" fmla="*/ 2147483647 h 80"/>
              <a:gd name="T84" fmla="*/ 2147483647 w 1644"/>
              <a:gd name="T85" fmla="*/ 2147483647 h 80"/>
              <a:gd name="T86" fmla="*/ 2147483647 w 1644"/>
              <a:gd name="T87" fmla="*/ 2147483647 h 80"/>
              <a:gd name="T88" fmla="*/ 2147483647 w 1644"/>
              <a:gd name="T89" fmla="*/ 2147483647 h 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4" h="80">
                <a:moveTo>
                  <a:pt x="0" y="23"/>
                </a:moveTo>
                <a:lnTo>
                  <a:pt x="48" y="22"/>
                </a:lnTo>
                <a:lnTo>
                  <a:pt x="66" y="20"/>
                </a:lnTo>
                <a:lnTo>
                  <a:pt x="110" y="17"/>
                </a:lnTo>
                <a:lnTo>
                  <a:pt x="159" y="17"/>
                </a:lnTo>
                <a:lnTo>
                  <a:pt x="375" y="6"/>
                </a:lnTo>
                <a:lnTo>
                  <a:pt x="392" y="5"/>
                </a:lnTo>
                <a:lnTo>
                  <a:pt x="408" y="3"/>
                </a:lnTo>
                <a:lnTo>
                  <a:pt x="451" y="1"/>
                </a:lnTo>
                <a:lnTo>
                  <a:pt x="532" y="1"/>
                </a:lnTo>
                <a:lnTo>
                  <a:pt x="581" y="0"/>
                </a:lnTo>
                <a:lnTo>
                  <a:pt x="602" y="2"/>
                </a:lnTo>
                <a:lnTo>
                  <a:pt x="622" y="4"/>
                </a:lnTo>
                <a:lnTo>
                  <a:pt x="640" y="6"/>
                </a:lnTo>
                <a:lnTo>
                  <a:pt x="656" y="8"/>
                </a:lnTo>
                <a:lnTo>
                  <a:pt x="700" y="11"/>
                </a:lnTo>
                <a:lnTo>
                  <a:pt x="727" y="14"/>
                </a:lnTo>
                <a:lnTo>
                  <a:pt x="793" y="19"/>
                </a:lnTo>
                <a:lnTo>
                  <a:pt x="901" y="29"/>
                </a:lnTo>
                <a:lnTo>
                  <a:pt x="948" y="35"/>
                </a:lnTo>
                <a:lnTo>
                  <a:pt x="966" y="36"/>
                </a:lnTo>
                <a:lnTo>
                  <a:pt x="1013" y="39"/>
                </a:lnTo>
                <a:lnTo>
                  <a:pt x="1028" y="41"/>
                </a:lnTo>
                <a:lnTo>
                  <a:pt x="1055" y="44"/>
                </a:lnTo>
                <a:lnTo>
                  <a:pt x="1082" y="47"/>
                </a:lnTo>
                <a:lnTo>
                  <a:pt x="1107" y="49"/>
                </a:lnTo>
                <a:lnTo>
                  <a:pt x="1131" y="51"/>
                </a:lnTo>
                <a:lnTo>
                  <a:pt x="1156" y="54"/>
                </a:lnTo>
                <a:lnTo>
                  <a:pt x="1204" y="57"/>
                </a:lnTo>
                <a:lnTo>
                  <a:pt x="1215" y="58"/>
                </a:lnTo>
                <a:lnTo>
                  <a:pt x="1238" y="60"/>
                </a:lnTo>
                <a:lnTo>
                  <a:pt x="1275" y="62"/>
                </a:lnTo>
                <a:lnTo>
                  <a:pt x="1325" y="66"/>
                </a:lnTo>
                <a:lnTo>
                  <a:pt x="1375" y="67"/>
                </a:lnTo>
                <a:lnTo>
                  <a:pt x="1496" y="68"/>
                </a:lnTo>
                <a:lnTo>
                  <a:pt x="1512" y="66"/>
                </a:lnTo>
                <a:lnTo>
                  <a:pt x="1528" y="64"/>
                </a:lnTo>
                <a:lnTo>
                  <a:pt x="1575" y="62"/>
                </a:lnTo>
                <a:lnTo>
                  <a:pt x="1595" y="62"/>
                </a:lnTo>
                <a:lnTo>
                  <a:pt x="1603" y="64"/>
                </a:lnTo>
                <a:lnTo>
                  <a:pt x="1611" y="66"/>
                </a:lnTo>
                <a:lnTo>
                  <a:pt x="1618" y="67"/>
                </a:lnTo>
                <a:lnTo>
                  <a:pt x="1623" y="69"/>
                </a:lnTo>
                <a:lnTo>
                  <a:pt x="1628" y="71"/>
                </a:lnTo>
                <a:lnTo>
                  <a:pt x="1643" y="7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7710" name="SMARTPenAnnotation120"/>
          <p:cNvSpPr>
            <a:spLocks/>
          </p:cNvSpPr>
          <p:nvPr/>
        </p:nvSpPr>
        <p:spPr bwMode="auto">
          <a:xfrm>
            <a:off x="6456363" y="4635500"/>
            <a:ext cx="1322387" cy="169863"/>
          </a:xfrm>
          <a:custGeom>
            <a:avLst/>
            <a:gdLst>
              <a:gd name="T0" fmla="*/ 0 w 833"/>
              <a:gd name="T1" fmla="*/ 2147483647 h 107"/>
              <a:gd name="T2" fmla="*/ 2147483647 w 833"/>
              <a:gd name="T3" fmla="*/ 2147483647 h 107"/>
              <a:gd name="T4" fmla="*/ 2147483647 w 833"/>
              <a:gd name="T5" fmla="*/ 2147483647 h 107"/>
              <a:gd name="T6" fmla="*/ 2147483647 w 833"/>
              <a:gd name="T7" fmla="*/ 2147483647 h 107"/>
              <a:gd name="T8" fmla="*/ 2147483647 w 833"/>
              <a:gd name="T9" fmla="*/ 2147483647 h 107"/>
              <a:gd name="T10" fmla="*/ 2147483647 w 833"/>
              <a:gd name="T11" fmla="*/ 2147483647 h 107"/>
              <a:gd name="T12" fmla="*/ 2147483647 w 833"/>
              <a:gd name="T13" fmla="*/ 2147483647 h 107"/>
              <a:gd name="T14" fmla="*/ 2147483647 w 833"/>
              <a:gd name="T15" fmla="*/ 2147483647 h 107"/>
              <a:gd name="T16" fmla="*/ 2147483647 w 833"/>
              <a:gd name="T17" fmla="*/ 2147483647 h 107"/>
              <a:gd name="T18" fmla="*/ 2147483647 w 833"/>
              <a:gd name="T19" fmla="*/ 2147483647 h 107"/>
              <a:gd name="T20" fmla="*/ 2147483647 w 833"/>
              <a:gd name="T21" fmla="*/ 2147483647 h 107"/>
              <a:gd name="T22" fmla="*/ 2147483647 w 833"/>
              <a:gd name="T23" fmla="*/ 2147483647 h 107"/>
              <a:gd name="T24" fmla="*/ 2147483647 w 833"/>
              <a:gd name="T25" fmla="*/ 2147483647 h 107"/>
              <a:gd name="T26" fmla="*/ 2147483647 w 833"/>
              <a:gd name="T27" fmla="*/ 2147483647 h 107"/>
              <a:gd name="T28" fmla="*/ 2147483647 w 833"/>
              <a:gd name="T29" fmla="*/ 2147483647 h 107"/>
              <a:gd name="T30" fmla="*/ 2147483647 w 833"/>
              <a:gd name="T31" fmla="*/ 2147483647 h 107"/>
              <a:gd name="T32" fmla="*/ 2147483647 w 833"/>
              <a:gd name="T33" fmla="*/ 2147483647 h 107"/>
              <a:gd name="T34" fmla="*/ 2147483647 w 833"/>
              <a:gd name="T35" fmla="*/ 2147483647 h 107"/>
              <a:gd name="T36" fmla="*/ 2147483647 w 833"/>
              <a:gd name="T37" fmla="*/ 0 h 107"/>
              <a:gd name="T38" fmla="*/ 2147483647 w 833"/>
              <a:gd name="T39" fmla="*/ 2147483647 h 107"/>
              <a:gd name="T40" fmla="*/ 2147483647 w 833"/>
              <a:gd name="T41" fmla="*/ 2147483647 h 107"/>
              <a:gd name="T42" fmla="*/ 2147483647 w 833"/>
              <a:gd name="T43" fmla="*/ 2147483647 h 107"/>
              <a:gd name="T44" fmla="*/ 2147483647 w 833"/>
              <a:gd name="T45" fmla="*/ 2147483647 h 107"/>
              <a:gd name="T46" fmla="*/ 2147483647 w 833"/>
              <a:gd name="T47" fmla="*/ 2147483647 h 107"/>
              <a:gd name="T48" fmla="*/ 2147483647 w 833"/>
              <a:gd name="T49" fmla="*/ 2147483647 h 107"/>
              <a:gd name="T50" fmla="*/ 2147483647 w 833"/>
              <a:gd name="T51" fmla="*/ 2147483647 h 107"/>
              <a:gd name="T52" fmla="*/ 2147483647 w 833"/>
              <a:gd name="T53" fmla="*/ 2147483647 h 107"/>
              <a:gd name="T54" fmla="*/ 2147483647 w 833"/>
              <a:gd name="T55" fmla="*/ 2147483647 h 107"/>
              <a:gd name="T56" fmla="*/ 2147483647 w 833"/>
              <a:gd name="T57" fmla="*/ 2147483647 h 107"/>
              <a:gd name="T58" fmla="*/ 2147483647 w 833"/>
              <a:gd name="T59" fmla="*/ 2147483647 h 107"/>
              <a:gd name="T60" fmla="*/ 2147483647 w 833"/>
              <a:gd name="T61" fmla="*/ 2147483647 h 107"/>
              <a:gd name="T62" fmla="*/ 2147483647 w 833"/>
              <a:gd name="T63" fmla="*/ 2147483647 h 107"/>
              <a:gd name="T64" fmla="*/ 2147483647 w 833"/>
              <a:gd name="T65" fmla="*/ 2147483647 h 107"/>
              <a:gd name="T66" fmla="*/ 2147483647 w 833"/>
              <a:gd name="T67" fmla="*/ 2147483647 h 107"/>
              <a:gd name="T68" fmla="*/ 2147483647 w 833"/>
              <a:gd name="T69" fmla="*/ 2147483647 h 107"/>
              <a:gd name="T70" fmla="*/ 2147483647 w 833"/>
              <a:gd name="T71" fmla="*/ 2147483647 h 107"/>
              <a:gd name="T72" fmla="*/ 2147483647 w 833"/>
              <a:gd name="T73" fmla="*/ 2147483647 h 107"/>
              <a:gd name="T74" fmla="*/ 2147483647 w 833"/>
              <a:gd name="T75" fmla="*/ 2147483647 h 107"/>
              <a:gd name="T76" fmla="*/ 2147483647 w 833"/>
              <a:gd name="T77" fmla="*/ 2147483647 h 107"/>
              <a:gd name="T78" fmla="*/ 2147483647 w 833"/>
              <a:gd name="T79" fmla="*/ 2147483647 h 1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33" h="107">
                <a:moveTo>
                  <a:pt x="0" y="28"/>
                </a:moveTo>
                <a:lnTo>
                  <a:pt x="32" y="28"/>
                </a:lnTo>
                <a:lnTo>
                  <a:pt x="55" y="30"/>
                </a:lnTo>
                <a:lnTo>
                  <a:pt x="70" y="30"/>
                </a:lnTo>
                <a:lnTo>
                  <a:pt x="95" y="28"/>
                </a:lnTo>
                <a:lnTo>
                  <a:pt x="115" y="28"/>
                </a:lnTo>
                <a:lnTo>
                  <a:pt x="137" y="28"/>
                </a:lnTo>
                <a:lnTo>
                  <a:pt x="159" y="25"/>
                </a:lnTo>
                <a:lnTo>
                  <a:pt x="193" y="22"/>
                </a:lnTo>
                <a:lnTo>
                  <a:pt x="209" y="19"/>
                </a:lnTo>
                <a:lnTo>
                  <a:pt x="238" y="14"/>
                </a:lnTo>
                <a:lnTo>
                  <a:pt x="258" y="12"/>
                </a:lnTo>
                <a:lnTo>
                  <a:pt x="278" y="11"/>
                </a:lnTo>
                <a:lnTo>
                  <a:pt x="299" y="8"/>
                </a:lnTo>
                <a:lnTo>
                  <a:pt x="321" y="6"/>
                </a:lnTo>
                <a:lnTo>
                  <a:pt x="347" y="5"/>
                </a:lnTo>
                <a:lnTo>
                  <a:pt x="384" y="2"/>
                </a:lnTo>
                <a:lnTo>
                  <a:pt x="404" y="1"/>
                </a:lnTo>
                <a:lnTo>
                  <a:pt x="449" y="0"/>
                </a:lnTo>
                <a:lnTo>
                  <a:pt x="473" y="1"/>
                </a:lnTo>
                <a:lnTo>
                  <a:pt x="496" y="3"/>
                </a:lnTo>
                <a:lnTo>
                  <a:pt x="567" y="10"/>
                </a:lnTo>
                <a:lnTo>
                  <a:pt x="590" y="12"/>
                </a:lnTo>
                <a:lnTo>
                  <a:pt x="609" y="15"/>
                </a:lnTo>
                <a:lnTo>
                  <a:pt x="625" y="18"/>
                </a:lnTo>
                <a:lnTo>
                  <a:pt x="675" y="29"/>
                </a:lnTo>
                <a:lnTo>
                  <a:pt x="685" y="31"/>
                </a:lnTo>
                <a:lnTo>
                  <a:pt x="694" y="34"/>
                </a:lnTo>
                <a:lnTo>
                  <a:pt x="703" y="38"/>
                </a:lnTo>
                <a:lnTo>
                  <a:pt x="711" y="41"/>
                </a:lnTo>
                <a:lnTo>
                  <a:pt x="719" y="43"/>
                </a:lnTo>
                <a:lnTo>
                  <a:pt x="727" y="45"/>
                </a:lnTo>
                <a:lnTo>
                  <a:pt x="736" y="49"/>
                </a:lnTo>
                <a:lnTo>
                  <a:pt x="745" y="53"/>
                </a:lnTo>
                <a:lnTo>
                  <a:pt x="756" y="58"/>
                </a:lnTo>
                <a:lnTo>
                  <a:pt x="767" y="63"/>
                </a:lnTo>
                <a:lnTo>
                  <a:pt x="791" y="76"/>
                </a:lnTo>
                <a:lnTo>
                  <a:pt x="801" y="82"/>
                </a:lnTo>
                <a:lnTo>
                  <a:pt x="810" y="88"/>
                </a:lnTo>
                <a:lnTo>
                  <a:pt x="832" y="10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7711" name="SMARTPenAnnotation121"/>
          <p:cNvSpPr>
            <a:spLocks/>
          </p:cNvSpPr>
          <p:nvPr/>
        </p:nvSpPr>
        <p:spPr bwMode="auto">
          <a:xfrm>
            <a:off x="3616325" y="5126038"/>
            <a:ext cx="966788" cy="63500"/>
          </a:xfrm>
          <a:custGeom>
            <a:avLst/>
            <a:gdLst>
              <a:gd name="T0" fmla="*/ 0 w 609"/>
              <a:gd name="T1" fmla="*/ 2147483647 h 40"/>
              <a:gd name="T2" fmla="*/ 2147483647 w 609"/>
              <a:gd name="T3" fmla="*/ 2147483647 h 40"/>
              <a:gd name="T4" fmla="*/ 2147483647 w 609"/>
              <a:gd name="T5" fmla="*/ 2147483647 h 40"/>
              <a:gd name="T6" fmla="*/ 2147483647 w 609"/>
              <a:gd name="T7" fmla="*/ 2147483647 h 40"/>
              <a:gd name="T8" fmla="*/ 2147483647 w 609"/>
              <a:gd name="T9" fmla="*/ 2147483647 h 40"/>
              <a:gd name="T10" fmla="*/ 2147483647 w 609"/>
              <a:gd name="T11" fmla="*/ 2147483647 h 40"/>
              <a:gd name="T12" fmla="*/ 2147483647 w 609"/>
              <a:gd name="T13" fmla="*/ 2147483647 h 40"/>
              <a:gd name="T14" fmla="*/ 2147483647 w 609"/>
              <a:gd name="T15" fmla="*/ 2147483647 h 40"/>
              <a:gd name="T16" fmla="*/ 2147483647 w 609"/>
              <a:gd name="T17" fmla="*/ 2147483647 h 40"/>
              <a:gd name="T18" fmla="*/ 2147483647 w 609"/>
              <a:gd name="T19" fmla="*/ 2147483647 h 40"/>
              <a:gd name="T20" fmla="*/ 2147483647 w 609"/>
              <a:gd name="T21" fmla="*/ 2147483647 h 40"/>
              <a:gd name="T22" fmla="*/ 2147483647 w 609"/>
              <a:gd name="T23" fmla="*/ 2147483647 h 40"/>
              <a:gd name="T24" fmla="*/ 2147483647 w 609"/>
              <a:gd name="T25" fmla="*/ 2147483647 h 40"/>
              <a:gd name="T26" fmla="*/ 2147483647 w 609"/>
              <a:gd name="T27" fmla="*/ 2147483647 h 40"/>
              <a:gd name="T28" fmla="*/ 2147483647 w 609"/>
              <a:gd name="T29" fmla="*/ 2147483647 h 40"/>
              <a:gd name="T30" fmla="*/ 2147483647 w 609"/>
              <a:gd name="T31" fmla="*/ 2147483647 h 40"/>
              <a:gd name="T32" fmla="*/ 2147483647 w 609"/>
              <a:gd name="T33" fmla="*/ 2147483647 h 40"/>
              <a:gd name="T34" fmla="*/ 2147483647 w 609"/>
              <a:gd name="T35" fmla="*/ 2147483647 h 40"/>
              <a:gd name="T36" fmla="*/ 2147483647 w 609"/>
              <a:gd name="T37" fmla="*/ 2147483647 h 40"/>
              <a:gd name="T38" fmla="*/ 2147483647 w 609"/>
              <a:gd name="T39" fmla="*/ 0 h 40"/>
              <a:gd name="T40" fmla="*/ 2147483647 w 609"/>
              <a:gd name="T41" fmla="*/ 2147483647 h 40"/>
              <a:gd name="T42" fmla="*/ 2147483647 w 609"/>
              <a:gd name="T43" fmla="*/ 2147483647 h 40"/>
              <a:gd name="T44" fmla="*/ 2147483647 w 609"/>
              <a:gd name="T45" fmla="*/ 2147483647 h 40"/>
              <a:gd name="T46" fmla="*/ 2147483647 w 609"/>
              <a:gd name="T47" fmla="*/ 2147483647 h 40"/>
              <a:gd name="T48" fmla="*/ 2147483647 w 609"/>
              <a:gd name="T49" fmla="*/ 2147483647 h 40"/>
              <a:gd name="T50" fmla="*/ 2147483647 w 609"/>
              <a:gd name="T51" fmla="*/ 2147483647 h 40"/>
              <a:gd name="T52" fmla="*/ 2147483647 w 609"/>
              <a:gd name="T53" fmla="*/ 2147483647 h 40"/>
              <a:gd name="T54" fmla="*/ 2147483647 w 609"/>
              <a:gd name="T55" fmla="*/ 2147483647 h 40"/>
              <a:gd name="T56" fmla="*/ 2147483647 w 609"/>
              <a:gd name="T57" fmla="*/ 2147483647 h 40"/>
              <a:gd name="T58" fmla="*/ 2147483647 w 609"/>
              <a:gd name="T59" fmla="*/ 2147483647 h 40"/>
              <a:gd name="T60" fmla="*/ 2147483647 w 609"/>
              <a:gd name="T61" fmla="*/ 2147483647 h 40"/>
              <a:gd name="T62" fmla="*/ 2147483647 w 609"/>
              <a:gd name="T63" fmla="*/ 2147483647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9" h="40">
                <a:moveTo>
                  <a:pt x="0" y="11"/>
                </a:moveTo>
                <a:lnTo>
                  <a:pt x="14" y="12"/>
                </a:lnTo>
                <a:lnTo>
                  <a:pt x="20" y="13"/>
                </a:lnTo>
                <a:lnTo>
                  <a:pt x="27" y="14"/>
                </a:lnTo>
                <a:lnTo>
                  <a:pt x="39" y="14"/>
                </a:lnTo>
                <a:lnTo>
                  <a:pt x="45" y="13"/>
                </a:lnTo>
                <a:lnTo>
                  <a:pt x="61" y="12"/>
                </a:lnTo>
                <a:lnTo>
                  <a:pt x="87" y="11"/>
                </a:lnTo>
                <a:lnTo>
                  <a:pt x="152" y="11"/>
                </a:lnTo>
                <a:lnTo>
                  <a:pt x="164" y="10"/>
                </a:lnTo>
                <a:lnTo>
                  <a:pt x="174" y="9"/>
                </a:lnTo>
                <a:lnTo>
                  <a:pt x="184" y="8"/>
                </a:lnTo>
                <a:lnTo>
                  <a:pt x="196" y="7"/>
                </a:lnTo>
                <a:lnTo>
                  <a:pt x="211" y="7"/>
                </a:lnTo>
                <a:lnTo>
                  <a:pt x="261" y="6"/>
                </a:lnTo>
                <a:lnTo>
                  <a:pt x="275" y="5"/>
                </a:lnTo>
                <a:lnTo>
                  <a:pt x="308" y="2"/>
                </a:lnTo>
                <a:lnTo>
                  <a:pt x="329" y="2"/>
                </a:lnTo>
                <a:lnTo>
                  <a:pt x="375" y="1"/>
                </a:lnTo>
                <a:lnTo>
                  <a:pt x="435" y="0"/>
                </a:lnTo>
                <a:lnTo>
                  <a:pt x="452" y="1"/>
                </a:lnTo>
                <a:lnTo>
                  <a:pt x="469" y="2"/>
                </a:lnTo>
                <a:lnTo>
                  <a:pt x="485" y="3"/>
                </a:lnTo>
                <a:lnTo>
                  <a:pt x="500" y="5"/>
                </a:lnTo>
                <a:lnTo>
                  <a:pt x="513" y="8"/>
                </a:lnTo>
                <a:lnTo>
                  <a:pt x="526" y="11"/>
                </a:lnTo>
                <a:lnTo>
                  <a:pt x="536" y="13"/>
                </a:lnTo>
                <a:lnTo>
                  <a:pt x="545" y="14"/>
                </a:lnTo>
                <a:lnTo>
                  <a:pt x="553" y="15"/>
                </a:lnTo>
                <a:lnTo>
                  <a:pt x="562" y="18"/>
                </a:lnTo>
                <a:lnTo>
                  <a:pt x="573" y="22"/>
                </a:lnTo>
                <a:lnTo>
                  <a:pt x="608"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7712" name="SMARTPenAnnotation122"/>
          <p:cNvSpPr>
            <a:spLocks/>
          </p:cNvSpPr>
          <p:nvPr/>
        </p:nvSpPr>
        <p:spPr bwMode="auto">
          <a:xfrm>
            <a:off x="6243638" y="5102225"/>
            <a:ext cx="1098550" cy="52388"/>
          </a:xfrm>
          <a:custGeom>
            <a:avLst/>
            <a:gdLst>
              <a:gd name="T0" fmla="*/ 2147483647 w 692"/>
              <a:gd name="T1" fmla="*/ 2147483647 h 33"/>
              <a:gd name="T2" fmla="*/ 0 w 692"/>
              <a:gd name="T3" fmla="*/ 2147483647 h 33"/>
              <a:gd name="T4" fmla="*/ 2147483647 w 692"/>
              <a:gd name="T5" fmla="*/ 2147483647 h 33"/>
              <a:gd name="T6" fmla="*/ 2147483647 w 692"/>
              <a:gd name="T7" fmla="*/ 2147483647 h 33"/>
              <a:gd name="T8" fmla="*/ 2147483647 w 692"/>
              <a:gd name="T9" fmla="*/ 2147483647 h 33"/>
              <a:gd name="T10" fmla="*/ 2147483647 w 692"/>
              <a:gd name="T11" fmla="*/ 2147483647 h 33"/>
              <a:gd name="T12" fmla="*/ 2147483647 w 692"/>
              <a:gd name="T13" fmla="*/ 2147483647 h 33"/>
              <a:gd name="T14" fmla="*/ 2147483647 w 692"/>
              <a:gd name="T15" fmla="*/ 2147483647 h 33"/>
              <a:gd name="T16" fmla="*/ 2147483647 w 692"/>
              <a:gd name="T17" fmla="*/ 2147483647 h 33"/>
              <a:gd name="T18" fmla="*/ 2147483647 w 692"/>
              <a:gd name="T19" fmla="*/ 2147483647 h 33"/>
              <a:gd name="T20" fmla="*/ 2147483647 w 692"/>
              <a:gd name="T21" fmla="*/ 2147483647 h 33"/>
              <a:gd name="T22" fmla="*/ 2147483647 w 692"/>
              <a:gd name="T23" fmla="*/ 2147483647 h 33"/>
              <a:gd name="T24" fmla="*/ 2147483647 w 692"/>
              <a:gd name="T25" fmla="*/ 2147483647 h 33"/>
              <a:gd name="T26" fmla="*/ 2147483647 w 692"/>
              <a:gd name="T27" fmla="*/ 2147483647 h 33"/>
              <a:gd name="T28" fmla="*/ 2147483647 w 692"/>
              <a:gd name="T29" fmla="*/ 2147483647 h 33"/>
              <a:gd name="T30" fmla="*/ 2147483647 w 692"/>
              <a:gd name="T31" fmla="*/ 2147483647 h 33"/>
              <a:gd name="T32" fmla="*/ 2147483647 w 692"/>
              <a:gd name="T33" fmla="*/ 2147483647 h 33"/>
              <a:gd name="T34" fmla="*/ 2147483647 w 692"/>
              <a:gd name="T35" fmla="*/ 0 h 33"/>
              <a:gd name="T36" fmla="*/ 2147483647 w 692"/>
              <a:gd name="T37" fmla="*/ 0 h 33"/>
              <a:gd name="T38" fmla="*/ 2147483647 w 692"/>
              <a:gd name="T39" fmla="*/ 2147483647 h 33"/>
              <a:gd name="T40" fmla="*/ 2147483647 w 692"/>
              <a:gd name="T41" fmla="*/ 2147483647 h 33"/>
              <a:gd name="T42" fmla="*/ 2147483647 w 692"/>
              <a:gd name="T43" fmla="*/ 2147483647 h 33"/>
              <a:gd name="T44" fmla="*/ 2147483647 w 692"/>
              <a:gd name="T45" fmla="*/ 2147483647 h 33"/>
              <a:gd name="T46" fmla="*/ 2147483647 w 692"/>
              <a:gd name="T47" fmla="*/ 2147483647 h 33"/>
              <a:gd name="T48" fmla="*/ 2147483647 w 692"/>
              <a:gd name="T49" fmla="*/ 2147483647 h 33"/>
              <a:gd name="T50" fmla="*/ 2147483647 w 692"/>
              <a:gd name="T51" fmla="*/ 2147483647 h 33"/>
              <a:gd name="T52" fmla="*/ 2147483647 w 692"/>
              <a:gd name="T53" fmla="*/ 2147483647 h 33"/>
              <a:gd name="T54" fmla="*/ 2147483647 w 692"/>
              <a:gd name="T55" fmla="*/ 2147483647 h 33"/>
              <a:gd name="T56" fmla="*/ 2147483647 w 692"/>
              <a:gd name="T57" fmla="*/ 2147483647 h 33"/>
              <a:gd name="T58" fmla="*/ 2147483647 w 692"/>
              <a:gd name="T59" fmla="*/ 2147483647 h 33"/>
              <a:gd name="T60" fmla="*/ 2147483647 w 692"/>
              <a:gd name="T61" fmla="*/ 2147483647 h 33"/>
              <a:gd name="T62" fmla="*/ 2147483647 w 692"/>
              <a:gd name="T63" fmla="*/ 2147483647 h 33"/>
              <a:gd name="T64" fmla="*/ 2147483647 w 692"/>
              <a:gd name="T65" fmla="*/ 2147483647 h 33"/>
              <a:gd name="T66" fmla="*/ 2147483647 w 692"/>
              <a:gd name="T67" fmla="*/ 2147483647 h 33"/>
              <a:gd name="T68" fmla="*/ 2147483647 w 692"/>
              <a:gd name="T69" fmla="*/ 2147483647 h 33"/>
              <a:gd name="T70" fmla="*/ 2147483647 w 692"/>
              <a:gd name="T71" fmla="*/ 2147483647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2" h="33">
                <a:moveTo>
                  <a:pt x="16" y="15"/>
                </a:moveTo>
                <a:lnTo>
                  <a:pt x="0" y="15"/>
                </a:lnTo>
                <a:lnTo>
                  <a:pt x="2" y="15"/>
                </a:lnTo>
                <a:lnTo>
                  <a:pt x="6" y="14"/>
                </a:lnTo>
                <a:lnTo>
                  <a:pt x="19" y="12"/>
                </a:lnTo>
                <a:lnTo>
                  <a:pt x="25" y="10"/>
                </a:lnTo>
                <a:lnTo>
                  <a:pt x="31" y="9"/>
                </a:lnTo>
                <a:lnTo>
                  <a:pt x="37" y="7"/>
                </a:lnTo>
                <a:lnTo>
                  <a:pt x="43" y="6"/>
                </a:lnTo>
                <a:lnTo>
                  <a:pt x="49" y="5"/>
                </a:lnTo>
                <a:lnTo>
                  <a:pt x="60" y="4"/>
                </a:lnTo>
                <a:lnTo>
                  <a:pt x="69" y="4"/>
                </a:lnTo>
                <a:lnTo>
                  <a:pt x="76" y="3"/>
                </a:lnTo>
                <a:lnTo>
                  <a:pt x="96" y="1"/>
                </a:lnTo>
                <a:lnTo>
                  <a:pt x="114" y="1"/>
                </a:lnTo>
                <a:lnTo>
                  <a:pt x="131" y="2"/>
                </a:lnTo>
                <a:lnTo>
                  <a:pt x="139" y="1"/>
                </a:lnTo>
                <a:lnTo>
                  <a:pt x="146" y="0"/>
                </a:lnTo>
                <a:lnTo>
                  <a:pt x="163" y="0"/>
                </a:lnTo>
                <a:lnTo>
                  <a:pt x="172" y="1"/>
                </a:lnTo>
                <a:lnTo>
                  <a:pt x="191" y="2"/>
                </a:lnTo>
                <a:lnTo>
                  <a:pt x="245" y="3"/>
                </a:lnTo>
                <a:lnTo>
                  <a:pt x="268" y="4"/>
                </a:lnTo>
                <a:lnTo>
                  <a:pt x="287" y="5"/>
                </a:lnTo>
                <a:lnTo>
                  <a:pt x="303" y="6"/>
                </a:lnTo>
                <a:lnTo>
                  <a:pt x="317" y="7"/>
                </a:lnTo>
                <a:lnTo>
                  <a:pt x="452" y="13"/>
                </a:lnTo>
                <a:lnTo>
                  <a:pt x="489" y="14"/>
                </a:lnTo>
                <a:lnTo>
                  <a:pt x="531" y="16"/>
                </a:lnTo>
                <a:lnTo>
                  <a:pt x="576" y="19"/>
                </a:lnTo>
                <a:lnTo>
                  <a:pt x="617" y="23"/>
                </a:lnTo>
                <a:lnTo>
                  <a:pt x="633" y="24"/>
                </a:lnTo>
                <a:lnTo>
                  <a:pt x="647" y="26"/>
                </a:lnTo>
                <a:lnTo>
                  <a:pt x="669" y="29"/>
                </a:lnTo>
                <a:lnTo>
                  <a:pt x="676" y="30"/>
                </a:lnTo>
                <a:lnTo>
                  <a:pt x="691" y="3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7713" name="SMARTPenAnnotation123"/>
          <p:cNvSpPr>
            <a:spLocks/>
          </p:cNvSpPr>
          <p:nvPr/>
        </p:nvSpPr>
        <p:spPr bwMode="auto">
          <a:xfrm>
            <a:off x="3571875" y="5545138"/>
            <a:ext cx="992188" cy="100012"/>
          </a:xfrm>
          <a:custGeom>
            <a:avLst/>
            <a:gdLst>
              <a:gd name="T0" fmla="*/ 0 w 625"/>
              <a:gd name="T1" fmla="*/ 2147483647 h 63"/>
              <a:gd name="T2" fmla="*/ 2147483647 w 625"/>
              <a:gd name="T3" fmla="*/ 2147483647 h 63"/>
              <a:gd name="T4" fmla="*/ 2147483647 w 625"/>
              <a:gd name="T5" fmla="*/ 2147483647 h 63"/>
              <a:gd name="T6" fmla="*/ 2147483647 w 625"/>
              <a:gd name="T7" fmla="*/ 2147483647 h 63"/>
              <a:gd name="T8" fmla="*/ 2147483647 w 625"/>
              <a:gd name="T9" fmla="*/ 2147483647 h 63"/>
              <a:gd name="T10" fmla="*/ 2147483647 w 625"/>
              <a:gd name="T11" fmla="*/ 2147483647 h 63"/>
              <a:gd name="T12" fmla="*/ 2147483647 w 625"/>
              <a:gd name="T13" fmla="*/ 2147483647 h 63"/>
              <a:gd name="T14" fmla="*/ 2147483647 w 625"/>
              <a:gd name="T15" fmla="*/ 2147483647 h 63"/>
              <a:gd name="T16" fmla="*/ 2147483647 w 625"/>
              <a:gd name="T17" fmla="*/ 2147483647 h 63"/>
              <a:gd name="T18" fmla="*/ 2147483647 w 625"/>
              <a:gd name="T19" fmla="*/ 2147483647 h 63"/>
              <a:gd name="T20" fmla="*/ 2147483647 w 625"/>
              <a:gd name="T21" fmla="*/ 2147483647 h 63"/>
              <a:gd name="T22" fmla="*/ 2147483647 w 625"/>
              <a:gd name="T23" fmla="*/ 2147483647 h 63"/>
              <a:gd name="T24" fmla="*/ 2147483647 w 625"/>
              <a:gd name="T25" fmla="*/ 2147483647 h 63"/>
              <a:gd name="T26" fmla="*/ 2147483647 w 625"/>
              <a:gd name="T27" fmla="*/ 2147483647 h 63"/>
              <a:gd name="T28" fmla="*/ 2147483647 w 625"/>
              <a:gd name="T29" fmla="*/ 2147483647 h 63"/>
              <a:gd name="T30" fmla="*/ 2147483647 w 625"/>
              <a:gd name="T31" fmla="*/ 2147483647 h 63"/>
              <a:gd name="T32" fmla="*/ 2147483647 w 625"/>
              <a:gd name="T33" fmla="*/ 2147483647 h 63"/>
              <a:gd name="T34" fmla="*/ 2147483647 w 625"/>
              <a:gd name="T35" fmla="*/ 2147483647 h 63"/>
              <a:gd name="T36" fmla="*/ 2147483647 w 625"/>
              <a:gd name="T37" fmla="*/ 2147483647 h 63"/>
              <a:gd name="T38" fmla="*/ 2147483647 w 625"/>
              <a:gd name="T39" fmla="*/ 2147483647 h 63"/>
              <a:gd name="T40" fmla="*/ 2147483647 w 625"/>
              <a:gd name="T41" fmla="*/ 2147483647 h 63"/>
              <a:gd name="T42" fmla="*/ 2147483647 w 625"/>
              <a:gd name="T43" fmla="*/ 2147483647 h 63"/>
              <a:gd name="T44" fmla="*/ 2147483647 w 625"/>
              <a:gd name="T45" fmla="*/ 2147483647 h 63"/>
              <a:gd name="T46" fmla="*/ 2147483647 w 625"/>
              <a:gd name="T47" fmla="*/ 2147483647 h 63"/>
              <a:gd name="T48" fmla="*/ 2147483647 w 625"/>
              <a:gd name="T49" fmla="*/ 2147483647 h 63"/>
              <a:gd name="T50" fmla="*/ 2147483647 w 625"/>
              <a:gd name="T51" fmla="*/ 2147483647 h 63"/>
              <a:gd name="T52" fmla="*/ 2147483647 w 625"/>
              <a:gd name="T53" fmla="*/ 2147483647 h 63"/>
              <a:gd name="T54" fmla="*/ 2147483647 w 625"/>
              <a:gd name="T55" fmla="*/ 2147483647 h 63"/>
              <a:gd name="T56" fmla="*/ 2147483647 w 625"/>
              <a:gd name="T57" fmla="*/ 2147483647 h 63"/>
              <a:gd name="T58" fmla="*/ 2147483647 w 625"/>
              <a:gd name="T59" fmla="*/ 2147483647 h 63"/>
              <a:gd name="T60" fmla="*/ 2147483647 w 625"/>
              <a:gd name="T61" fmla="*/ 2147483647 h 63"/>
              <a:gd name="T62" fmla="*/ 2147483647 w 625"/>
              <a:gd name="T63" fmla="*/ 2147483647 h 63"/>
              <a:gd name="T64" fmla="*/ 2147483647 w 625"/>
              <a:gd name="T65" fmla="*/ 2147483647 h 63"/>
              <a:gd name="T66" fmla="*/ 2147483647 w 625"/>
              <a:gd name="T67" fmla="*/ 2147483647 h 63"/>
              <a:gd name="T68" fmla="*/ 2147483647 w 625"/>
              <a:gd name="T69" fmla="*/ 2147483647 h 63"/>
              <a:gd name="T70" fmla="*/ 2147483647 w 625"/>
              <a:gd name="T71" fmla="*/ 2147483647 h 63"/>
              <a:gd name="T72" fmla="*/ 2147483647 w 625"/>
              <a:gd name="T73" fmla="*/ 2147483647 h 63"/>
              <a:gd name="T74" fmla="*/ 2147483647 w 625"/>
              <a:gd name="T75" fmla="*/ 2147483647 h 63"/>
              <a:gd name="T76" fmla="*/ 2147483647 w 625"/>
              <a:gd name="T77" fmla="*/ 2147483647 h 63"/>
              <a:gd name="T78" fmla="*/ 2147483647 w 625"/>
              <a:gd name="T79" fmla="*/ 2147483647 h 63"/>
              <a:gd name="T80" fmla="*/ 2147483647 w 625"/>
              <a:gd name="T81" fmla="*/ 0 h 63"/>
              <a:gd name="T82" fmla="*/ 2147483647 w 625"/>
              <a:gd name="T83" fmla="*/ 0 h 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5" h="63">
                <a:moveTo>
                  <a:pt x="0" y="62"/>
                </a:moveTo>
                <a:lnTo>
                  <a:pt x="6" y="59"/>
                </a:lnTo>
                <a:lnTo>
                  <a:pt x="11" y="58"/>
                </a:lnTo>
                <a:lnTo>
                  <a:pt x="21" y="56"/>
                </a:lnTo>
                <a:lnTo>
                  <a:pt x="24" y="55"/>
                </a:lnTo>
                <a:lnTo>
                  <a:pt x="27" y="53"/>
                </a:lnTo>
                <a:lnTo>
                  <a:pt x="34" y="52"/>
                </a:lnTo>
                <a:lnTo>
                  <a:pt x="41" y="51"/>
                </a:lnTo>
                <a:lnTo>
                  <a:pt x="45" y="49"/>
                </a:lnTo>
                <a:lnTo>
                  <a:pt x="49" y="48"/>
                </a:lnTo>
                <a:lnTo>
                  <a:pt x="57" y="46"/>
                </a:lnTo>
                <a:lnTo>
                  <a:pt x="81" y="40"/>
                </a:lnTo>
                <a:lnTo>
                  <a:pt x="91" y="38"/>
                </a:lnTo>
                <a:lnTo>
                  <a:pt x="100" y="37"/>
                </a:lnTo>
                <a:lnTo>
                  <a:pt x="108" y="36"/>
                </a:lnTo>
                <a:lnTo>
                  <a:pt x="116" y="34"/>
                </a:lnTo>
                <a:lnTo>
                  <a:pt x="123" y="33"/>
                </a:lnTo>
                <a:lnTo>
                  <a:pt x="131" y="31"/>
                </a:lnTo>
                <a:lnTo>
                  <a:pt x="141" y="30"/>
                </a:lnTo>
                <a:lnTo>
                  <a:pt x="166" y="26"/>
                </a:lnTo>
                <a:lnTo>
                  <a:pt x="177" y="25"/>
                </a:lnTo>
                <a:lnTo>
                  <a:pt x="207" y="23"/>
                </a:lnTo>
                <a:lnTo>
                  <a:pt x="235" y="20"/>
                </a:lnTo>
                <a:lnTo>
                  <a:pt x="247" y="19"/>
                </a:lnTo>
                <a:lnTo>
                  <a:pt x="258" y="18"/>
                </a:lnTo>
                <a:lnTo>
                  <a:pt x="277" y="17"/>
                </a:lnTo>
                <a:lnTo>
                  <a:pt x="287" y="16"/>
                </a:lnTo>
                <a:lnTo>
                  <a:pt x="296" y="14"/>
                </a:lnTo>
                <a:lnTo>
                  <a:pt x="315" y="13"/>
                </a:lnTo>
                <a:lnTo>
                  <a:pt x="334" y="12"/>
                </a:lnTo>
                <a:lnTo>
                  <a:pt x="352" y="12"/>
                </a:lnTo>
                <a:lnTo>
                  <a:pt x="364" y="11"/>
                </a:lnTo>
                <a:lnTo>
                  <a:pt x="405" y="8"/>
                </a:lnTo>
                <a:lnTo>
                  <a:pt x="417" y="7"/>
                </a:lnTo>
                <a:lnTo>
                  <a:pt x="428" y="7"/>
                </a:lnTo>
                <a:lnTo>
                  <a:pt x="467" y="6"/>
                </a:lnTo>
                <a:lnTo>
                  <a:pt x="499" y="6"/>
                </a:lnTo>
                <a:lnTo>
                  <a:pt x="514" y="4"/>
                </a:lnTo>
                <a:lnTo>
                  <a:pt x="521" y="3"/>
                </a:lnTo>
                <a:lnTo>
                  <a:pt x="539" y="1"/>
                </a:lnTo>
                <a:lnTo>
                  <a:pt x="557" y="0"/>
                </a:lnTo>
                <a:lnTo>
                  <a:pt x="624"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7714" name="SMARTPenAnnotation124"/>
          <p:cNvSpPr>
            <a:spLocks/>
          </p:cNvSpPr>
          <p:nvPr/>
        </p:nvSpPr>
        <p:spPr bwMode="auto">
          <a:xfrm>
            <a:off x="4732338" y="5527675"/>
            <a:ext cx="3154362" cy="171450"/>
          </a:xfrm>
          <a:custGeom>
            <a:avLst/>
            <a:gdLst>
              <a:gd name="T0" fmla="*/ 0 w 1987"/>
              <a:gd name="T1" fmla="*/ 2147483647 h 108"/>
              <a:gd name="T2" fmla="*/ 2147483647 w 1987"/>
              <a:gd name="T3" fmla="*/ 2147483647 h 108"/>
              <a:gd name="T4" fmla="*/ 2147483647 w 1987"/>
              <a:gd name="T5" fmla="*/ 2147483647 h 108"/>
              <a:gd name="T6" fmla="*/ 2147483647 w 1987"/>
              <a:gd name="T7" fmla="*/ 2147483647 h 108"/>
              <a:gd name="T8" fmla="*/ 2147483647 w 1987"/>
              <a:gd name="T9" fmla="*/ 2147483647 h 108"/>
              <a:gd name="T10" fmla="*/ 2147483647 w 1987"/>
              <a:gd name="T11" fmla="*/ 2147483647 h 108"/>
              <a:gd name="T12" fmla="*/ 2147483647 w 1987"/>
              <a:gd name="T13" fmla="*/ 2147483647 h 108"/>
              <a:gd name="T14" fmla="*/ 2147483647 w 1987"/>
              <a:gd name="T15" fmla="*/ 2147483647 h 108"/>
              <a:gd name="T16" fmla="*/ 2147483647 w 1987"/>
              <a:gd name="T17" fmla="*/ 2147483647 h 108"/>
              <a:gd name="T18" fmla="*/ 2147483647 w 1987"/>
              <a:gd name="T19" fmla="*/ 2147483647 h 108"/>
              <a:gd name="T20" fmla="*/ 2147483647 w 1987"/>
              <a:gd name="T21" fmla="*/ 2147483647 h 108"/>
              <a:gd name="T22" fmla="*/ 2147483647 w 1987"/>
              <a:gd name="T23" fmla="*/ 2147483647 h 108"/>
              <a:gd name="T24" fmla="*/ 2147483647 w 1987"/>
              <a:gd name="T25" fmla="*/ 0 h 108"/>
              <a:gd name="T26" fmla="*/ 2147483647 w 1987"/>
              <a:gd name="T27" fmla="*/ 2147483647 h 108"/>
              <a:gd name="T28" fmla="*/ 2147483647 w 1987"/>
              <a:gd name="T29" fmla="*/ 2147483647 h 108"/>
              <a:gd name="T30" fmla="*/ 2147483647 w 1987"/>
              <a:gd name="T31" fmla="*/ 2147483647 h 108"/>
              <a:gd name="T32" fmla="*/ 2147483647 w 1987"/>
              <a:gd name="T33" fmla="*/ 2147483647 h 108"/>
              <a:gd name="T34" fmla="*/ 2147483647 w 1987"/>
              <a:gd name="T35" fmla="*/ 2147483647 h 108"/>
              <a:gd name="T36" fmla="*/ 2147483647 w 1987"/>
              <a:gd name="T37" fmla="*/ 2147483647 h 108"/>
              <a:gd name="T38" fmla="*/ 2147483647 w 1987"/>
              <a:gd name="T39" fmla="*/ 2147483647 h 108"/>
              <a:gd name="T40" fmla="*/ 2147483647 w 1987"/>
              <a:gd name="T41" fmla="*/ 2147483647 h 108"/>
              <a:gd name="T42" fmla="*/ 2147483647 w 1987"/>
              <a:gd name="T43" fmla="*/ 2147483647 h 108"/>
              <a:gd name="T44" fmla="*/ 2147483647 w 1987"/>
              <a:gd name="T45" fmla="*/ 2147483647 h 108"/>
              <a:gd name="T46" fmla="*/ 2147483647 w 1987"/>
              <a:gd name="T47" fmla="*/ 2147483647 h 108"/>
              <a:gd name="T48" fmla="*/ 2147483647 w 1987"/>
              <a:gd name="T49" fmla="*/ 2147483647 h 108"/>
              <a:gd name="T50" fmla="*/ 2147483647 w 1987"/>
              <a:gd name="T51" fmla="*/ 2147483647 h 108"/>
              <a:gd name="T52" fmla="*/ 2147483647 w 1987"/>
              <a:gd name="T53" fmla="*/ 2147483647 h 108"/>
              <a:gd name="T54" fmla="*/ 2147483647 w 1987"/>
              <a:gd name="T55" fmla="*/ 2147483647 h 108"/>
              <a:gd name="T56" fmla="*/ 2147483647 w 1987"/>
              <a:gd name="T57" fmla="*/ 2147483647 h 108"/>
              <a:gd name="T58" fmla="*/ 2147483647 w 1987"/>
              <a:gd name="T59" fmla="*/ 2147483647 h 108"/>
              <a:gd name="T60" fmla="*/ 2147483647 w 1987"/>
              <a:gd name="T61" fmla="*/ 2147483647 h 108"/>
              <a:gd name="T62" fmla="*/ 2147483647 w 1987"/>
              <a:gd name="T63" fmla="*/ 2147483647 h 108"/>
              <a:gd name="T64" fmla="*/ 2147483647 w 1987"/>
              <a:gd name="T65" fmla="*/ 2147483647 h 108"/>
              <a:gd name="T66" fmla="*/ 2147483647 w 1987"/>
              <a:gd name="T67" fmla="*/ 2147483647 h 108"/>
              <a:gd name="T68" fmla="*/ 2147483647 w 1987"/>
              <a:gd name="T69" fmla="*/ 2147483647 h 108"/>
              <a:gd name="T70" fmla="*/ 2147483647 w 1987"/>
              <a:gd name="T71" fmla="*/ 2147483647 h 108"/>
              <a:gd name="T72" fmla="*/ 2147483647 w 1987"/>
              <a:gd name="T73" fmla="*/ 2147483647 h 108"/>
              <a:gd name="T74" fmla="*/ 2147483647 w 1987"/>
              <a:gd name="T75" fmla="*/ 2147483647 h 108"/>
              <a:gd name="T76" fmla="*/ 2147483647 w 1987"/>
              <a:gd name="T77" fmla="*/ 2147483647 h 108"/>
              <a:gd name="T78" fmla="*/ 2147483647 w 1987"/>
              <a:gd name="T79" fmla="*/ 2147483647 h 108"/>
              <a:gd name="T80" fmla="*/ 2147483647 w 1987"/>
              <a:gd name="T81" fmla="*/ 2147483647 h 108"/>
              <a:gd name="T82" fmla="*/ 2147483647 w 1987"/>
              <a:gd name="T83" fmla="*/ 2147483647 h 108"/>
              <a:gd name="T84" fmla="*/ 2147483647 w 1987"/>
              <a:gd name="T85" fmla="*/ 2147483647 h 108"/>
              <a:gd name="T86" fmla="*/ 2147483647 w 1987"/>
              <a:gd name="T87" fmla="*/ 2147483647 h 108"/>
              <a:gd name="T88" fmla="*/ 2147483647 w 1987"/>
              <a:gd name="T89" fmla="*/ 2147483647 h 108"/>
              <a:gd name="T90" fmla="*/ 2147483647 w 1987"/>
              <a:gd name="T91" fmla="*/ 2147483647 h 108"/>
              <a:gd name="T92" fmla="*/ 2147483647 w 1987"/>
              <a:gd name="T93" fmla="*/ 2147483647 h 108"/>
              <a:gd name="T94" fmla="*/ 2147483647 w 1987"/>
              <a:gd name="T95" fmla="*/ 2147483647 h 108"/>
              <a:gd name="T96" fmla="*/ 2147483647 w 1987"/>
              <a:gd name="T97" fmla="*/ 2147483647 h 108"/>
              <a:gd name="T98" fmla="*/ 2147483647 w 1987"/>
              <a:gd name="T99" fmla="*/ 2147483647 h 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87" h="108">
                <a:moveTo>
                  <a:pt x="0" y="11"/>
                </a:moveTo>
                <a:lnTo>
                  <a:pt x="8" y="19"/>
                </a:lnTo>
                <a:lnTo>
                  <a:pt x="10" y="20"/>
                </a:lnTo>
                <a:lnTo>
                  <a:pt x="13" y="21"/>
                </a:lnTo>
                <a:lnTo>
                  <a:pt x="43" y="22"/>
                </a:lnTo>
                <a:lnTo>
                  <a:pt x="58" y="19"/>
                </a:lnTo>
                <a:lnTo>
                  <a:pt x="73" y="16"/>
                </a:lnTo>
                <a:lnTo>
                  <a:pt x="91" y="13"/>
                </a:lnTo>
                <a:lnTo>
                  <a:pt x="138" y="8"/>
                </a:lnTo>
                <a:lnTo>
                  <a:pt x="196" y="6"/>
                </a:lnTo>
                <a:lnTo>
                  <a:pt x="240" y="4"/>
                </a:lnTo>
                <a:lnTo>
                  <a:pt x="279" y="1"/>
                </a:lnTo>
                <a:lnTo>
                  <a:pt x="341" y="0"/>
                </a:lnTo>
                <a:lnTo>
                  <a:pt x="402" y="2"/>
                </a:lnTo>
                <a:lnTo>
                  <a:pt x="454" y="4"/>
                </a:lnTo>
                <a:lnTo>
                  <a:pt x="505" y="7"/>
                </a:lnTo>
                <a:lnTo>
                  <a:pt x="561" y="10"/>
                </a:lnTo>
                <a:lnTo>
                  <a:pt x="616" y="12"/>
                </a:lnTo>
                <a:lnTo>
                  <a:pt x="656" y="15"/>
                </a:lnTo>
                <a:lnTo>
                  <a:pt x="689" y="19"/>
                </a:lnTo>
                <a:lnTo>
                  <a:pt x="732" y="21"/>
                </a:lnTo>
                <a:lnTo>
                  <a:pt x="990" y="37"/>
                </a:lnTo>
                <a:lnTo>
                  <a:pt x="1052" y="38"/>
                </a:lnTo>
                <a:lnTo>
                  <a:pt x="1109" y="39"/>
                </a:lnTo>
                <a:lnTo>
                  <a:pt x="1290" y="39"/>
                </a:lnTo>
                <a:lnTo>
                  <a:pt x="1351" y="35"/>
                </a:lnTo>
                <a:lnTo>
                  <a:pt x="1429" y="34"/>
                </a:lnTo>
                <a:lnTo>
                  <a:pt x="1510" y="34"/>
                </a:lnTo>
                <a:lnTo>
                  <a:pt x="1549" y="37"/>
                </a:lnTo>
                <a:lnTo>
                  <a:pt x="1597" y="39"/>
                </a:lnTo>
                <a:lnTo>
                  <a:pt x="1636" y="44"/>
                </a:lnTo>
                <a:lnTo>
                  <a:pt x="1675" y="47"/>
                </a:lnTo>
                <a:lnTo>
                  <a:pt x="1692" y="49"/>
                </a:lnTo>
                <a:lnTo>
                  <a:pt x="1706" y="51"/>
                </a:lnTo>
                <a:lnTo>
                  <a:pt x="1731" y="54"/>
                </a:lnTo>
                <a:lnTo>
                  <a:pt x="1768" y="57"/>
                </a:lnTo>
                <a:lnTo>
                  <a:pt x="1784" y="59"/>
                </a:lnTo>
                <a:lnTo>
                  <a:pt x="1828" y="67"/>
                </a:lnTo>
                <a:lnTo>
                  <a:pt x="1839" y="69"/>
                </a:lnTo>
                <a:lnTo>
                  <a:pt x="1859" y="73"/>
                </a:lnTo>
                <a:lnTo>
                  <a:pt x="1867" y="75"/>
                </a:lnTo>
                <a:lnTo>
                  <a:pt x="1875" y="77"/>
                </a:lnTo>
                <a:lnTo>
                  <a:pt x="1882" y="79"/>
                </a:lnTo>
                <a:lnTo>
                  <a:pt x="1895" y="82"/>
                </a:lnTo>
                <a:lnTo>
                  <a:pt x="1912" y="84"/>
                </a:lnTo>
                <a:lnTo>
                  <a:pt x="1924" y="87"/>
                </a:lnTo>
                <a:lnTo>
                  <a:pt x="1944" y="92"/>
                </a:lnTo>
                <a:lnTo>
                  <a:pt x="1952" y="94"/>
                </a:lnTo>
                <a:lnTo>
                  <a:pt x="1960" y="97"/>
                </a:lnTo>
                <a:lnTo>
                  <a:pt x="1986" y="10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7715" name="SMARTPenAnnotation125"/>
          <p:cNvSpPr>
            <a:spLocks/>
          </p:cNvSpPr>
          <p:nvPr/>
        </p:nvSpPr>
        <p:spPr bwMode="auto">
          <a:xfrm>
            <a:off x="4251325" y="6030913"/>
            <a:ext cx="2697163" cy="176212"/>
          </a:xfrm>
          <a:custGeom>
            <a:avLst/>
            <a:gdLst>
              <a:gd name="T0" fmla="*/ 0 w 1699"/>
              <a:gd name="T1" fmla="*/ 2147483647 h 111"/>
              <a:gd name="T2" fmla="*/ 2147483647 w 1699"/>
              <a:gd name="T3" fmla="*/ 2147483647 h 111"/>
              <a:gd name="T4" fmla="*/ 2147483647 w 1699"/>
              <a:gd name="T5" fmla="*/ 2147483647 h 111"/>
              <a:gd name="T6" fmla="*/ 2147483647 w 1699"/>
              <a:gd name="T7" fmla="*/ 2147483647 h 111"/>
              <a:gd name="T8" fmla="*/ 2147483647 w 1699"/>
              <a:gd name="T9" fmla="*/ 2147483647 h 111"/>
              <a:gd name="T10" fmla="*/ 2147483647 w 1699"/>
              <a:gd name="T11" fmla="*/ 2147483647 h 111"/>
              <a:gd name="T12" fmla="*/ 2147483647 w 1699"/>
              <a:gd name="T13" fmla="*/ 2147483647 h 111"/>
              <a:gd name="T14" fmla="*/ 2147483647 w 1699"/>
              <a:gd name="T15" fmla="*/ 2147483647 h 111"/>
              <a:gd name="T16" fmla="*/ 2147483647 w 1699"/>
              <a:gd name="T17" fmla="*/ 2147483647 h 111"/>
              <a:gd name="T18" fmla="*/ 2147483647 w 1699"/>
              <a:gd name="T19" fmla="*/ 0 h 111"/>
              <a:gd name="T20" fmla="*/ 2147483647 w 1699"/>
              <a:gd name="T21" fmla="*/ 2147483647 h 111"/>
              <a:gd name="T22" fmla="*/ 2147483647 w 1699"/>
              <a:gd name="T23" fmla="*/ 2147483647 h 111"/>
              <a:gd name="T24" fmla="*/ 2147483647 w 1699"/>
              <a:gd name="T25" fmla="*/ 2147483647 h 111"/>
              <a:gd name="T26" fmla="*/ 2147483647 w 1699"/>
              <a:gd name="T27" fmla="*/ 2147483647 h 111"/>
              <a:gd name="T28" fmla="*/ 2147483647 w 1699"/>
              <a:gd name="T29" fmla="*/ 2147483647 h 111"/>
              <a:gd name="T30" fmla="*/ 2147483647 w 1699"/>
              <a:gd name="T31" fmla="*/ 2147483647 h 111"/>
              <a:gd name="T32" fmla="*/ 2147483647 w 1699"/>
              <a:gd name="T33" fmla="*/ 2147483647 h 111"/>
              <a:gd name="T34" fmla="*/ 2147483647 w 1699"/>
              <a:gd name="T35" fmla="*/ 2147483647 h 111"/>
              <a:gd name="T36" fmla="*/ 2147483647 w 1699"/>
              <a:gd name="T37" fmla="*/ 2147483647 h 111"/>
              <a:gd name="T38" fmla="*/ 2147483647 w 1699"/>
              <a:gd name="T39" fmla="*/ 2147483647 h 111"/>
              <a:gd name="T40" fmla="*/ 2147483647 w 1699"/>
              <a:gd name="T41" fmla="*/ 2147483647 h 111"/>
              <a:gd name="T42" fmla="*/ 2147483647 w 1699"/>
              <a:gd name="T43" fmla="*/ 2147483647 h 111"/>
              <a:gd name="T44" fmla="*/ 2147483647 w 1699"/>
              <a:gd name="T45" fmla="*/ 2147483647 h 111"/>
              <a:gd name="T46" fmla="*/ 2147483647 w 1699"/>
              <a:gd name="T47" fmla="*/ 2147483647 h 111"/>
              <a:gd name="T48" fmla="*/ 2147483647 w 1699"/>
              <a:gd name="T49" fmla="*/ 2147483647 h 111"/>
              <a:gd name="T50" fmla="*/ 2147483647 w 1699"/>
              <a:gd name="T51" fmla="*/ 2147483647 h 111"/>
              <a:gd name="T52" fmla="*/ 2147483647 w 1699"/>
              <a:gd name="T53" fmla="*/ 2147483647 h 111"/>
              <a:gd name="T54" fmla="*/ 2147483647 w 1699"/>
              <a:gd name="T55" fmla="*/ 2147483647 h 111"/>
              <a:gd name="T56" fmla="*/ 2147483647 w 1699"/>
              <a:gd name="T57" fmla="*/ 2147483647 h 111"/>
              <a:gd name="T58" fmla="*/ 2147483647 w 1699"/>
              <a:gd name="T59" fmla="*/ 2147483647 h 111"/>
              <a:gd name="T60" fmla="*/ 2147483647 w 1699"/>
              <a:gd name="T61" fmla="*/ 2147483647 h 111"/>
              <a:gd name="T62" fmla="*/ 2147483647 w 1699"/>
              <a:gd name="T63" fmla="*/ 2147483647 h 111"/>
              <a:gd name="T64" fmla="*/ 2147483647 w 1699"/>
              <a:gd name="T65" fmla="*/ 2147483647 h 111"/>
              <a:gd name="T66" fmla="*/ 2147483647 w 1699"/>
              <a:gd name="T67" fmla="*/ 2147483647 h 111"/>
              <a:gd name="T68" fmla="*/ 2147483647 w 1699"/>
              <a:gd name="T69" fmla="*/ 2147483647 h 111"/>
              <a:gd name="T70" fmla="*/ 2147483647 w 1699"/>
              <a:gd name="T71" fmla="*/ 2147483647 h 111"/>
              <a:gd name="T72" fmla="*/ 2147483647 w 1699"/>
              <a:gd name="T73" fmla="*/ 2147483647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9" h="111">
                <a:moveTo>
                  <a:pt x="0" y="15"/>
                </a:moveTo>
                <a:lnTo>
                  <a:pt x="15" y="15"/>
                </a:lnTo>
                <a:lnTo>
                  <a:pt x="18" y="14"/>
                </a:lnTo>
                <a:lnTo>
                  <a:pt x="26" y="11"/>
                </a:lnTo>
                <a:lnTo>
                  <a:pt x="39" y="9"/>
                </a:lnTo>
                <a:lnTo>
                  <a:pt x="47" y="9"/>
                </a:lnTo>
                <a:lnTo>
                  <a:pt x="62" y="5"/>
                </a:lnTo>
                <a:lnTo>
                  <a:pt x="113" y="4"/>
                </a:lnTo>
                <a:lnTo>
                  <a:pt x="133" y="3"/>
                </a:lnTo>
                <a:lnTo>
                  <a:pt x="155" y="0"/>
                </a:lnTo>
                <a:lnTo>
                  <a:pt x="211" y="3"/>
                </a:lnTo>
                <a:lnTo>
                  <a:pt x="262" y="3"/>
                </a:lnTo>
                <a:lnTo>
                  <a:pt x="383" y="3"/>
                </a:lnTo>
                <a:lnTo>
                  <a:pt x="461" y="8"/>
                </a:lnTo>
                <a:lnTo>
                  <a:pt x="494" y="9"/>
                </a:lnTo>
                <a:lnTo>
                  <a:pt x="1002" y="10"/>
                </a:lnTo>
                <a:lnTo>
                  <a:pt x="1036" y="11"/>
                </a:lnTo>
                <a:lnTo>
                  <a:pt x="1063" y="12"/>
                </a:lnTo>
                <a:lnTo>
                  <a:pt x="1119" y="14"/>
                </a:lnTo>
                <a:lnTo>
                  <a:pt x="1211" y="15"/>
                </a:lnTo>
                <a:lnTo>
                  <a:pt x="1258" y="18"/>
                </a:lnTo>
                <a:lnTo>
                  <a:pt x="1339" y="26"/>
                </a:lnTo>
                <a:lnTo>
                  <a:pt x="1373" y="30"/>
                </a:lnTo>
                <a:lnTo>
                  <a:pt x="1448" y="42"/>
                </a:lnTo>
                <a:lnTo>
                  <a:pt x="1512" y="54"/>
                </a:lnTo>
                <a:lnTo>
                  <a:pt x="1561" y="64"/>
                </a:lnTo>
                <a:lnTo>
                  <a:pt x="1577" y="68"/>
                </a:lnTo>
                <a:lnTo>
                  <a:pt x="1589" y="71"/>
                </a:lnTo>
                <a:lnTo>
                  <a:pt x="1599" y="73"/>
                </a:lnTo>
                <a:lnTo>
                  <a:pt x="1615" y="78"/>
                </a:lnTo>
                <a:lnTo>
                  <a:pt x="1629" y="82"/>
                </a:lnTo>
                <a:lnTo>
                  <a:pt x="1635" y="84"/>
                </a:lnTo>
                <a:lnTo>
                  <a:pt x="1641" y="86"/>
                </a:lnTo>
                <a:lnTo>
                  <a:pt x="1645" y="88"/>
                </a:lnTo>
                <a:lnTo>
                  <a:pt x="1656" y="92"/>
                </a:lnTo>
                <a:lnTo>
                  <a:pt x="1663" y="95"/>
                </a:lnTo>
                <a:lnTo>
                  <a:pt x="1698" y="11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4269032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ltLang="en-US" smtClean="0"/>
              <a:t>Act IV </a:t>
            </a:r>
            <a:r>
              <a:rPr lang="en-US" altLang="en-US" smtClean="0">
                <a:solidFill>
                  <a:srgbClr val="FF0000"/>
                </a:solidFill>
              </a:rPr>
              <a:t>Scene</a:t>
            </a:r>
            <a:r>
              <a:rPr lang="en-US" altLang="en-US" smtClean="0"/>
              <a:t> II</a:t>
            </a:r>
          </a:p>
        </p:txBody>
      </p:sp>
      <p:sp>
        <p:nvSpPr>
          <p:cNvPr id="158723" name="Rectangle 3"/>
          <p:cNvSpPr>
            <a:spLocks noGrp="1" noChangeArrowheads="1"/>
          </p:cNvSpPr>
          <p:nvPr>
            <p:ph type="body" idx="1"/>
          </p:nvPr>
        </p:nvSpPr>
        <p:spPr/>
        <p:txBody>
          <a:bodyPr/>
          <a:lstStyle/>
          <a:p>
            <a:pPr eaLnBrk="1" hangingPunct="1"/>
            <a:endParaRPr lang="en-US" altLang="en-US" smtClean="0"/>
          </a:p>
        </p:txBody>
      </p:sp>
      <p:pic>
        <p:nvPicPr>
          <p:cNvPr id="158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320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a:spLocks noGrp="1" noChangeArrowheads="1"/>
          </p:cNvSpPr>
          <p:nvPr>
            <p:ph type="title"/>
          </p:nvPr>
        </p:nvSpPr>
        <p:spPr/>
        <p:txBody>
          <a:bodyPr/>
          <a:lstStyle/>
          <a:p>
            <a:pPr eaLnBrk="1" hangingPunct="1"/>
            <a:endParaRPr lang="en-US" altLang="en-US" smtClean="0"/>
          </a:p>
        </p:txBody>
      </p:sp>
      <p:sp>
        <p:nvSpPr>
          <p:cNvPr id="159747" name="Rectangle 3"/>
          <p:cNvSpPr>
            <a:spLocks noGrp="1" noChangeArrowheads="1"/>
          </p:cNvSpPr>
          <p:nvPr>
            <p:ph type="body" sz="half" idx="1"/>
          </p:nvPr>
        </p:nvSpPr>
        <p:spPr/>
        <p:txBody>
          <a:bodyPr/>
          <a:lstStyle/>
          <a:p>
            <a:pPr eaLnBrk="1" hangingPunct="1"/>
            <a:r>
              <a:rPr lang="en-US" altLang="en-US" smtClean="0"/>
              <a:t>jkjkjk</a:t>
            </a:r>
          </a:p>
        </p:txBody>
      </p:sp>
      <p:sp>
        <p:nvSpPr>
          <p:cNvPr id="159748" name="Rectangle 7"/>
          <p:cNvSpPr>
            <a:spLocks noGrp="1" noChangeArrowheads="1"/>
          </p:cNvSpPr>
          <p:nvPr>
            <p:ph type="body" sz="half" idx="2"/>
          </p:nvPr>
        </p:nvSpPr>
        <p:spPr>
          <a:xfrm>
            <a:off x="3962400" y="1600200"/>
            <a:ext cx="4724400" cy="5257800"/>
          </a:xfrm>
        </p:spPr>
        <p:txBody>
          <a:bodyPr/>
          <a:lstStyle/>
          <a:p>
            <a:pPr eaLnBrk="1" hangingPunct="1"/>
            <a:r>
              <a:rPr lang="en-US" altLang="en-US" smtClean="0"/>
              <a:t>Ross is comforting Lady Macduff who does not understand why her husband has left.  Ross cannot tell her why but does tell her it was for a wise reason.  He leaves and she then begins to have a conversation with her son who is wise beyond years.</a:t>
            </a:r>
          </a:p>
        </p:txBody>
      </p:sp>
      <p:pic>
        <p:nvPicPr>
          <p:cNvPr id="1597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3962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0" name="SMARTPenAnnotation67"/>
          <p:cNvSpPr>
            <a:spLocks/>
          </p:cNvSpPr>
          <p:nvPr/>
        </p:nvSpPr>
        <p:spPr bwMode="auto">
          <a:xfrm>
            <a:off x="4446588" y="2036763"/>
            <a:ext cx="3386137" cy="46037"/>
          </a:xfrm>
          <a:custGeom>
            <a:avLst/>
            <a:gdLst>
              <a:gd name="T0" fmla="*/ 2147483647 w 2133"/>
              <a:gd name="T1" fmla="*/ 2147483647 h 29"/>
              <a:gd name="T2" fmla="*/ 2147483647 w 2133"/>
              <a:gd name="T3" fmla="*/ 2147483647 h 29"/>
              <a:gd name="T4" fmla="*/ 2147483647 w 2133"/>
              <a:gd name="T5" fmla="*/ 2147483647 h 29"/>
              <a:gd name="T6" fmla="*/ 2147483647 w 2133"/>
              <a:gd name="T7" fmla="*/ 2147483647 h 29"/>
              <a:gd name="T8" fmla="*/ 2147483647 w 2133"/>
              <a:gd name="T9" fmla="*/ 2147483647 h 29"/>
              <a:gd name="T10" fmla="*/ 2147483647 w 2133"/>
              <a:gd name="T11" fmla="*/ 2147483647 h 29"/>
              <a:gd name="T12" fmla="*/ 2147483647 w 2133"/>
              <a:gd name="T13" fmla="*/ 2147483647 h 29"/>
              <a:gd name="T14" fmla="*/ 2147483647 w 2133"/>
              <a:gd name="T15" fmla="*/ 2147483647 h 29"/>
              <a:gd name="T16" fmla="*/ 2147483647 w 2133"/>
              <a:gd name="T17" fmla="*/ 0 h 29"/>
              <a:gd name="T18" fmla="*/ 2147483647 w 2133"/>
              <a:gd name="T19" fmla="*/ 2147483647 h 29"/>
              <a:gd name="T20" fmla="*/ 2147483647 w 2133"/>
              <a:gd name="T21" fmla="*/ 2147483647 h 29"/>
              <a:gd name="T22" fmla="*/ 2147483647 w 2133"/>
              <a:gd name="T23" fmla="*/ 2147483647 h 29"/>
              <a:gd name="T24" fmla="*/ 2147483647 w 2133"/>
              <a:gd name="T25" fmla="*/ 2147483647 h 29"/>
              <a:gd name="T26" fmla="*/ 2147483647 w 2133"/>
              <a:gd name="T27" fmla="*/ 2147483647 h 29"/>
              <a:gd name="T28" fmla="*/ 2147483647 w 2133"/>
              <a:gd name="T29" fmla="*/ 2147483647 h 29"/>
              <a:gd name="T30" fmla="*/ 2147483647 w 2133"/>
              <a:gd name="T31" fmla="*/ 2147483647 h 29"/>
              <a:gd name="T32" fmla="*/ 2147483647 w 2133"/>
              <a:gd name="T33" fmla="*/ 2147483647 h 29"/>
              <a:gd name="T34" fmla="*/ 2147483647 w 2133"/>
              <a:gd name="T35" fmla="*/ 2147483647 h 29"/>
              <a:gd name="T36" fmla="*/ 2147483647 w 2133"/>
              <a:gd name="T37" fmla="*/ 2147483647 h 29"/>
              <a:gd name="T38" fmla="*/ 2147483647 w 2133"/>
              <a:gd name="T39" fmla="*/ 2147483647 h 29"/>
              <a:gd name="T40" fmla="*/ 2147483647 w 2133"/>
              <a:gd name="T41" fmla="*/ 2147483647 h 29"/>
              <a:gd name="T42" fmla="*/ 2147483647 w 2133"/>
              <a:gd name="T43" fmla="*/ 2147483647 h 29"/>
              <a:gd name="T44" fmla="*/ 2147483647 w 2133"/>
              <a:gd name="T45" fmla="*/ 2147483647 h 29"/>
              <a:gd name="T46" fmla="*/ 2147483647 w 2133"/>
              <a:gd name="T47" fmla="*/ 2147483647 h 29"/>
              <a:gd name="T48" fmla="*/ 2147483647 w 2133"/>
              <a:gd name="T49" fmla="*/ 2147483647 h 29"/>
              <a:gd name="T50" fmla="*/ 2147483647 w 2133"/>
              <a:gd name="T51" fmla="*/ 2147483647 h 29"/>
              <a:gd name="T52" fmla="*/ 2147483647 w 2133"/>
              <a:gd name="T53" fmla="*/ 2147483647 h 29"/>
              <a:gd name="T54" fmla="*/ 2147483647 w 2133"/>
              <a:gd name="T55" fmla="*/ 2147483647 h 29"/>
              <a:gd name="T56" fmla="*/ 2147483647 w 2133"/>
              <a:gd name="T57" fmla="*/ 2147483647 h 29"/>
              <a:gd name="T58" fmla="*/ 2147483647 w 2133"/>
              <a:gd name="T59" fmla="*/ 2147483647 h 29"/>
              <a:gd name="T60" fmla="*/ 2147483647 w 2133"/>
              <a:gd name="T61" fmla="*/ 2147483647 h 29"/>
              <a:gd name="T62" fmla="*/ 2147483647 w 2133"/>
              <a:gd name="T63" fmla="*/ 2147483647 h 29"/>
              <a:gd name="T64" fmla="*/ 2147483647 w 2133"/>
              <a:gd name="T65" fmla="*/ 2147483647 h 29"/>
              <a:gd name="T66" fmla="*/ 2147483647 w 2133"/>
              <a:gd name="T67" fmla="*/ 2147483647 h 29"/>
              <a:gd name="T68" fmla="*/ 2147483647 w 2133"/>
              <a:gd name="T69" fmla="*/ 2147483647 h 29"/>
              <a:gd name="T70" fmla="*/ 2147483647 w 2133"/>
              <a:gd name="T71" fmla="*/ 2147483647 h 29"/>
              <a:gd name="T72" fmla="*/ 2147483647 w 2133"/>
              <a:gd name="T73" fmla="*/ 2147483647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33" h="29">
                <a:moveTo>
                  <a:pt x="0" y="28"/>
                </a:moveTo>
                <a:lnTo>
                  <a:pt x="6" y="28"/>
                </a:lnTo>
                <a:lnTo>
                  <a:pt x="9" y="27"/>
                </a:lnTo>
                <a:lnTo>
                  <a:pt x="11" y="26"/>
                </a:lnTo>
                <a:lnTo>
                  <a:pt x="13" y="25"/>
                </a:lnTo>
                <a:lnTo>
                  <a:pt x="15" y="24"/>
                </a:lnTo>
                <a:lnTo>
                  <a:pt x="17" y="23"/>
                </a:lnTo>
                <a:lnTo>
                  <a:pt x="23" y="22"/>
                </a:lnTo>
                <a:lnTo>
                  <a:pt x="39" y="22"/>
                </a:lnTo>
                <a:lnTo>
                  <a:pt x="46" y="20"/>
                </a:lnTo>
                <a:lnTo>
                  <a:pt x="54" y="15"/>
                </a:lnTo>
                <a:lnTo>
                  <a:pt x="62" y="10"/>
                </a:lnTo>
                <a:lnTo>
                  <a:pt x="69" y="7"/>
                </a:lnTo>
                <a:lnTo>
                  <a:pt x="75" y="4"/>
                </a:lnTo>
                <a:lnTo>
                  <a:pt x="80" y="3"/>
                </a:lnTo>
                <a:lnTo>
                  <a:pt x="91" y="2"/>
                </a:lnTo>
                <a:lnTo>
                  <a:pt x="106" y="1"/>
                </a:lnTo>
                <a:lnTo>
                  <a:pt x="156" y="0"/>
                </a:lnTo>
                <a:lnTo>
                  <a:pt x="212" y="0"/>
                </a:lnTo>
                <a:lnTo>
                  <a:pt x="220" y="1"/>
                </a:lnTo>
                <a:lnTo>
                  <a:pt x="227" y="2"/>
                </a:lnTo>
                <a:lnTo>
                  <a:pt x="235" y="3"/>
                </a:lnTo>
                <a:lnTo>
                  <a:pt x="242" y="4"/>
                </a:lnTo>
                <a:lnTo>
                  <a:pt x="265" y="5"/>
                </a:lnTo>
                <a:lnTo>
                  <a:pt x="310" y="5"/>
                </a:lnTo>
                <a:lnTo>
                  <a:pt x="322" y="6"/>
                </a:lnTo>
                <a:lnTo>
                  <a:pt x="334" y="7"/>
                </a:lnTo>
                <a:lnTo>
                  <a:pt x="344" y="8"/>
                </a:lnTo>
                <a:lnTo>
                  <a:pt x="358" y="9"/>
                </a:lnTo>
                <a:lnTo>
                  <a:pt x="373" y="10"/>
                </a:lnTo>
                <a:lnTo>
                  <a:pt x="389" y="10"/>
                </a:lnTo>
                <a:lnTo>
                  <a:pt x="407" y="11"/>
                </a:lnTo>
                <a:lnTo>
                  <a:pt x="461" y="14"/>
                </a:lnTo>
                <a:lnTo>
                  <a:pt x="487" y="16"/>
                </a:lnTo>
                <a:lnTo>
                  <a:pt x="523" y="16"/>
                </a:lnTo>
                <a:lnTo>
                  <a:pt x="534" y="17"/>
                </a:lnTo>
                <a:lnTo>
                  <a:pt x="546" y="18"/>
                </a:lnTo>
                <a:lnTo>
                  <a:pt x="557" y="19"/>
                </a:lnTo>
                <a:lnTo>
                  <a:pt x="568" y="20"/>
                </a:lnTo>
                <a:lnTo>
                  <a:pt x="580" y="21"/>
                </a:lnTo>
                <a:lnTo>
                  <a:pt x="591" y="21"/>
                </a:lnTo>
                <a:lnTo>
                  <a:pt x="623" y="23"/>
                </a:lnTo>
                <a:lnTo>
                  <a:pt x="643" y="25"/>
                </a:lnTo>
                <a:lnTo>
                  <a:pt x="659" y="26"/>
                </a:lnTo>
                <a:lnTo>
                  <a:pt x="687" y="27"/>
                </a:lnTo>
                <a:lnTo>
                  <a:pt x="798" y="28"/>
                </a:lnTo>
                <a:lnTo>
                  <a:pt x="1324" y="28"/>
                </a:lnTo>
                <a:lnTo>
                  <a:pt x="1337" y="27"/>
                </a:lnTo>
                <a:lnTo>
                  <a:pt x="1350" y="26"/>
                </a:lnTo>
                <a:lnTo>
                  <a:pt x="1363" y="25"/>
                </a:lnTo>
                <a:lnTo>
                  <a:pt x="1381" y="24"/>
                </a:lnTo>
                <a:lnTo>
                  <a:pt x="1424" y="23"/>
                </a:lnTo>
                <a:lnTo>
                  <a:pt x="1442" y="22"/>
                </a:lnTo>
                <a:lnTo>
                  <a:pt x="1458" y="21"/>
                </a:lnTo>
                <a:lnTo>
                  <a:pt x="1473" y="19"/>
                </a:lnTo>
                <a:lnTo>
                  <a:pt x="1524" y="16"/>
                </a:lnTo>
                <a:lnTo>
                  <a:pt x="1582" y="13"/>
                </a:lnTo>
                <a:lnTo>
                  <a:pt x="1776" y="6"/>
                </a:lnTo>
                <a:lnTo>
                  <a:pt x="1792" y="5"/>
                </a:lnTo>
                <a:lnTo>
                  <a:pt x="1806" y="4"/>
                </a:lnTo>
                <a:lnTo>
                  <a:pt x="1819" y="2"/>
                </a:lnTo>
                <a:lnTo>
                  <a:pt x="1832" y="1"/>
                </a:lnTo>
                <a:lnTo>
                  <a:pt x="1845" y="1"/>
                </a:lnTo>
                <a:lnTo>
                  <a:pt x="1900" y="2"/>
                </a:lnTo>
                <a:lnTo>
                  <a:pt x="1946" y="4"/>
                </a:lnTo>
                <a:lnTo>
                  <a:pt x="1998" y="5"/>
                </a:lnTo>
                <a:lnTo>
                  <a:pt x="2078" y="5"/>
                </a:lnTo>
                <a:lnTo>
                  <a:pt x="2084" y="6"/>
                </a:lnTo>
                <a:lnTo>
                  <a:pt x="2090" y="7"/>
                </a:lnTo>
                <a:lnTo>
                  <a:pt x="2096" y="8"/>
                </a:lnTo>
                <a:lnTo>
                  <a:pt x="2101" y="9"/>
                </a:lnTo>
                <a:lnTo>
                  <a:pt x="2105" y="10"/>
                </a:lnTo>
                <a:lnTo>
                  <a:pt x="2116" y="10"/>
                </a:lnTo>
                <a:lnTo>
                  <a:pt x="2132"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9751" name="SMARTPenAnnotation68"/>
          <p:cNvSpPr>
            <a:spLocks/>
          </p:cNvSpPr>
          <p:nvPr/>
        </p:nvSpPr>
        <p:spPr bwMode="auto">
          <a:xfrm>
            <a:off x="4276725" y="2465388"/>
            <a:ext cx="1243013" cy="98425"/>
          </a:xfrm>
          <a:custGeom>
            <a:avLst/>
            <a:gdLst>
              <a:gd name="T0" fmla="*/ 0 w 783"/>
              <a:gd name="T1" fmla="*/ 2147483647 h 62"/>
              <a:gd name="T2" fmla="*/ 2147483647 w 783"/>
              <a:gd name="T3" fmla="*/ 2147483647 h 62"/>
              <a:gd name="T4" fmla="*/ 2147483647 w 783"/>
              <a:gd name="T5" fmla="*/ 2147483647 h 62"/>
              <a:gd name="T6" fmla="*/ 2147483647 w 783"/>
              <a:gd name="T7" fmla="*/ 2147483647 h 62"/>
              <a:gd name="T8" fmla="*/ 2147483647 w 783"/>
              <a:gd name="T9" fmla="*/ 2147483647 h 62"/>
              <a:gd name="T10" fmla="*/ 2147483647 w 783"/>
              <a:gd name="T11" fmla="*/ 2147483647 h 62"/>
              <a:gd name="T12" fmla="*/ 2147483647 w 783"/>
              <a:gd name="T13" fmla="*/ 2147483647 h 62"/>
              <a:gd name="T14" fmla="*/ 2147483647 w 783"/>
              <a:gd name="T15" fmla="*/ 2147483647 h 62"/>
              <a:gd name="T16" fmla="*/ 2147483647 w 783"/>
              <a:gd name="T17" fmla="*/ 2147483647 h 62"/>
              <a:gd name="T18" fmla="*/ 2147483647 w 783"/>
              <a:gd name="T19" fmla="*/ 2147483647 h 62"/>
              <a:gd name="T20" fmla="*/ 2147483647 w 783"/>
              <a:gd name="T21" fmla="*/ 2147483647 h 62"/>
              <a:gd name="T22" fmla="*/ 2147483647 w 783"/>
              <a:gd name="T23" fmla="*/ 2147483647 h 62"/>
              <a:gd name="T24" fmla="*/ 2147483647 w 783"/>
              <a:gd name="T25" fmla="*/ 2147483647 h 62"/>
              <a:gd name="T26" fmla="*/ 2147483647 w 783"/>
              <a:gd name="T27" fmla="*/ 2147483647 h 62"/>
              <a:gd name="T28" fmla="*/ 2147483647 w 783"/>
              <a:gd name="T29" fmla="*/ 2147483647 h 62"/>
              <a:gd name="T30" fmla="*/ 2147483647 w 783"/>
              <a:gd name="T31" fmla="*/ 2147483647 h 62"/>
              <a:gd name="T32" fmla="*/ 2147483647 w 783"/>
              <a:gd name="T33" fmla="*/ 2147483647 h 62"/>
              <a:gd name="T34" fmla="*/ 2147483647 w 783"/>
              <a:gd name="T35" fmla="*/ 2147483647 h 62"/>
              <a:gd name="T36" fmla="*/ 2147483647 w 783"/>
              <a:gd name="T37" fmla="*/ 2147483647 h 62"/>
              <a:gd name="T38" fmla="*/ 2147483647 w 783"/>
              <a:gd name="T39" fmla="*/ 2147483647 h 62"/>
              <a:gd name="T40" fmla="*/ 2147483647 w 783"/>
              <a:gd name="T41" fmla="*/ 2147483647 h 62"/>
              <a:gd name="T42" fmla="*/ 2147483647 w 783"/>
              <a:gd name="T43" fmla="*/ 2147483647 h 62"/>
              <a:gd name="T44" fmla="*/ 2147483647 w 783"/>
              <a:gd name="T45" fmla="*/ 2147483647 h 62"/>
              <a:gd name="T46" fmla="*/ 2147483647 w 783"/>
              <a:gd name="T47" fmla="*/ 2147483647 h 62"/>
              <a:gd name="T48" fmla="*/ 2147483647 w 783"/>
              <a:gd name="T49" fmla="*/ 2147483647 h 62"/>
              <a:gd name="T50" fmla="*/ 2147483647 w 783"/>
              <a:gd name="T51" fmla="*/ 2147483647 h 62"/>
              <a:gd name="T52" fmla="*/ 2147483647 w 783"/>
              <a:gd name="T53" fmla="*/ 2147483647 h 62"/>
              <a:gd name="T54" fmla="*/ 2147483647 w 783"/>
              <a:gd name="T55" fmla="*/ 2147483647 h 62"/>
              <a:gd name="T56" fmla="*/ 2147483647 w 783"/>
              <a:gd name="T57" fmla="*/ 2147483647 h 62"/>
              <a:gd name="T58" fmla="*/ 2147483647 w 783"/>
              <a:gd name="T59" fmla="*/ 2147483647 h 62"/>
              <a:gd name="T60" fmla="*/ 2147483647 w 783"/>
              <a:gd name="T61" fmla="*/ 0 h 62"/>
              <a:gd name="T62" fmla="*/ 2147483647 w 783"/>
              <a:gd name="T63" fmla="*/ 0 h 62"/>
              <a:gd name="T64" fmla="*/ 2147483647 w 783"/>
              <a:gd name="T65" fmla="*/ 0 h 62"/>
              <a:gd name="T66" fmla="*/ 2147483647 w 783"/>
              <a:gd name="T67" fmla="*/ 2147483647 h 62"/>
              <a:gd name="T68" fmla="*/ 2147483647 w 783"/>
              <a:gd name="T69" fmla="*/ 2147483647 h 62"/>
              <a:gd name="T70" fmla="*/ 2147483647 w 783"/>
              <a:gd name="T71" fmla="*/ 2147483647 h 62"/>
              <a:gd name="T72" fmla="*/ 2147483647 w 783"/>
              <a:gd name="T73" fmla="*/ 2147483647 h 62"/>
              <a:gd name="T74" fmla="*/ 2147483647 w 783"/>
              <a:gd name="T75" fmla="*/ 2147483647 h 62"/>
              <a:gd name="T76" fmla="*/ 2147483647 w 783"/>
              <a:gd name="T77" fmla="*/ 2147483647 h 62"/>
              <a:gd name="T78" fmla="*/ 2147483647 w 783"/>
              <a:gd name="T79" fmla="*/ 2147483647 h 62"/>
              <a:gd name="T80" fmla="*/ 2147483647 w 783"/>
              <a:gd name="T81" fmla="*/ 2147483647 h 62"/>
              <a:gd name="T82" fmla="*/ 2147483647 w 783"/>
              <a:gd name="T83" fmla="*/ 2147483647 h 62"/>
              <a:gd name="T84" fmla="*/ 2147483647 w 783"/>
              <a:gd name="T85" fmla="*/ 2147483647 h 62"/>
              <a:gd name="T86" fmla="*/ 2147483647 w 783"/>
              <a:gd name="T87" fmla="*/ 2147483647 h 62"/>
              <a:gd name="T88" fmla="*/ 2147483647 w 783"/>
              <a:gd name="T89" fmla="*/ 2147483647 h 62"/>
              <a:gd name="T90" fmla="*/ 2147483647 w 783"/>
              <a:gd name="T91" fmla="*/ 2147483647 h 62"/>
              <a:gd name="T92" fmla="*/ 2147483647 w 783"/>
              <a:gd name="T93" fmla="*/ 2147483647 h 62"/>
              <a:gd name="T94" fmla="*/ 2147483647 w 783"/>
              <a:gd name="T95" fmla="*/ 2147483647 h 62"/>
              <a:gd name="T96" fmla="*/ 2147483647 w 783"/>
              <a:gd name="T97" fmla="*/ 2147483647 h 62"/>
              <a:gd name="T98" fmla="*/ 2147483647 w 783"/>
              <a:gd name="T99" fmla="*/ 2147483647 h 62"/>
              <a:gd name="T100" fmla="*/ 2147483647 w 783"/>
              <a:gd name="T101" fmla="*/ 2147483647 h 62"/>
              <a:gd name="T102" fmla="*/ 2147483647 w 783"/>
              <a:gd name="T103" fmla="*/ 2147483647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83" h="62">
                <a:moveTo>
                  <a:pt x="0" y="61"/>
                </a:moveTo>
                <a:lnTo>
                  <a:pt x="3" y="55"/>
                </a:lnTo>
                <a:lnTo>
                  <a:pt x="5" y="53"/>
                </a:lnTo>
                <a:lnTo>
                  <a:pt x="8" y="51"/>
                </a:lnTo>
                <a:lnTo>
                  <a:pt x="11" y="49"/>
                </a:lnTo>
                <a:lnTo>
                  <a:pt x="14" y="47"/>
                </a:lnTo>
                <a:lnTo>
                  <a:pt x="21" y="45"/>
                </a:lnTo>
                <a:lnTo>
                  <a:pt x="24" y="43"/>
                </a:lnTo>
                <a:lnTo>
                  <a:pt x="28" y="42"/>
                </a:lnTo>
                <a:lnTo>
                  <a:pt x="33" y="40"/>
                </a:lnTo>
                <a:lnTo>
                  <a:pt x="40" y="39"/>
                </a:lnTo>
                <a:lnTo>
                  <a:pt x="47" y="37"/>
                </a:lnTo>
                <a:lnTo>
                  <a:pt x="53" y="35"/>
                </a:lnTo>
                <a:lnTo>
                  <a:pt x="59" y="33"/>
                </a:lnTo>
                <a:lnTo>
                  <a:pt x="64" y="31"/>
                </a:lnTo>
                <a:lnTo>
                  <a:pt x="70" y="30"/>
                </a:lnTo>
                <a:lnTo>
                  <a:pt x="93" y="28"/>
                </a:lnTo>
                <a:lnTo>
                  <a:pt x="116" y="28"/>
                </a:lnTo>
                <a:lnTo>
                  <a:pt x="136" y="28"/>
                </a:lnTo>
                <a:lnTo>
                  <a:pt x="152" y="26"/>
                </a:lnTo>
                <a:lnTo>
                  <a:pt x="161" y="25"/>
                </a:lnTo>
                <a:lnTo>
                  <a:pt x="170" y="22"/>
                </a:lnTo>
                <a:lnTo>
                  <a:pt x="179" y="18"/>
                </a:lnTo>
                <a:lnTo>
                  <a:pt x="187" y="14"/>
                </a:lnTo>
                <a:lnTo>
                  <a:pt x="194" y="11"/>
                </a:lnTo>
                <a:lnTo>
                  <a:pt x="201" y="9"/>
                </a:lnTo>
                <a:lnTo>
                  <a:pt x="207" y="8"/>
                </a:lnTo>
                <a:lnTo>
                  <a:pt x="222" y="6"/>
                </a:lnTo>
                <a:lnTo>
                  <a:pt x="267" y="3"/>
                </a:lnTo>
                <a:lnTo>
                  <a:pt x="300" y="1"/>
                </a:lnTo>
                <a:lnTo>
                  <a:pt x="324" y="0"/>
                </a:lnTo>
                <a:lnTo>
                  <a:pt x="352" y="0"/>
                </a:lnTo>
                <a:lnTo>
                  <a:pt x="449" y="0"/>
                </a:lnTo>
                <a:lnTo>
                  <a:pt x="468" y="1"/>
                </a:lnTo>
                <a:lnTo>
                  <a:pt x="477" y="2"/>
                </a:lnTo>
                <a:lnTo>
                  <a:pt x="495" y="4"/>
                </a:lnTo>
                <a:lnTo>
                  <a:pt x="514" y="5"/>
                </a:lnTo>
                <a:lnTo>
                  <a:pt x="552" y="5"/>
                </a:lnTo>
                <a:lnTo>
                  <a:pt x="614" y="5"/>
                </a:lnTo>
                <a:lnTo>
                  <a:pt x="632" y="7"/>
                </a:lnTo>
                <a:lnTo>
                  <a:pt x="641" y="8"/>
                </a:lnTo>
                <a:lnTo>
                  <a:pt x="662" y="10"/>
                </a:lnTo>
                <a:lnTo>
                  <a:pt x="681" y="10"/>
                </a:lnTo>
                <a:lnTo>
                  <a:pt x="704" y="11"/>
                </a:lnTo>
                <a:lnTo>
                  <a:pt x="715" y="12"/>
                </a:lnTo>
                <a:lnTo>
                  <a:pt x="726" y="14"/>
                </a:lnTo>
                <a:lnTo>
                  <a:pt x="736" y="15"/>
                </a:lnTo>
                <a:lnTo>
                  <a:pt x="745" y="17"/>
                </a:lnTo>
                <a:lnTo>
                  <a:pt x="754" y="19"/>
                </a:lnTo>
                <a:lnTo>
                  <a:pt x="761" y="20"/>
                </a:lnTo>
                <a:lnTo>
                  <a:pt x="767" y="22"/>
                </a:lnTo>
                <a:lnTo>
                  <a:pt x="782"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9752" name="SMARTPenAnnotation69"/>
          <p:cNvSpPr>
            <a:spLocks/>
          </p:cNvSpPr>
          <p:nvPr/>
        </p:nvSpPr>
        <p:spPr bwMode="auto">
          <a:xfrm>
            <a:off x="7134225" y="3276600"/>
            <a:ext cx="930275" cy="100013"/>
          </a:xfrm>
          <a:custGeom>
            <a:avLst/>
            <a:gdLst>
              <a:gd name="T0" fmla="*/ 0 w 586"/>
              <a:gd name="T1" fmla="*/ 0 h 63"/>
              <a:gd name="T2" fmla="*/ 2147483647 w 586"/>
              <a:gd name="T3" fmla="*/ 0 h 63"/>
              <a:gd name="T4" fmla="*/ 2147483647 w 586"/>
              <a:gd name="T5" fmla="*/ 2147483647 h 63"/>
              <a:gd name="T6" fmla="*/ 2147483647 w 586"/>
              <a:gd name="T7" fmla="*/ 2147483647 h 63"/>
              <a:gd name="T8" fmla="*/ 2147483647 w 586"/>
              <a:gd name="T9" fmla="*/ 2147483647 h 63"/>
              <a:gd name="T10" fmla="*/ 2147483647 w 586"/>
              <a:gd name="T11" fmla="*/ 2147483647 h 63"/>
              <a:gd name="T12" fmla="*/ 2147483647 w 586"/>
              <a:gd name="T13" fmla="*/ 2147483647 h 63"/>
              <a:gd name="T14" fmla="*/ 2147483647 w 586"/>
              <a:gd name="T15" fmla="*/ 2147483647 h 63"/>
              <a:gd name="T16" fmla="*/ 2147483647 w 586"/>
              <a:gd name="T17" fmla="*/ 2147483647 h 63"/>
              <a:gd name="T18" fmla="*/ 2147483647 w 586"/>
              <a:gd name="T19" fmla="*/ 2147483647 h 63"/>
              <a:gd name="T20" fmla="*/ 2147483647 w 586"/>
              <a:gd name="T21" fmla="*/ 2147483647 h 63"/>
              <a:gd name="T22" fmla="*/ 2147483647 w 586"/>
              <a:gd name="T23" fmla="*/ 2147483647 h 63"/>
              <a:gd name="T24" fmla="*/ 2147483647 w 586"/>
              <a:gd name="T25" fmla="*/ 2147483647 h 63"/>
              <a:gd name="T26" fmla="*/ 2147483647 w 586"/>
              <a:gd name="T27" fmla="*/ 2147483647 h 63"/>
              <a:gd name="T28" fmla="*/ 2147483647 w 586"/>
              <a:gd name="T29" fmla="*/ 2147483647 h 63"/>
              <a:gd name="T30" fmla="*/ 2147483647 w 586"/>
              <a:gd name="T31" fmla="*/ 2147483647 h 63"/>
              <a:gd name="T32" fmla="*/ 2147483647 w 586"/>
              <a:gd name="T33" fmla="*/ 2147483647 h 63"/>
              <a:gd name="T34" fmla="*/ 2147483647 w 586"/>
              <a:gd name="T35" fmla="*/ 2147483647 h 63"/>
              <a:gd name="T36" fmla="*/ 2147483647 w 586"/>
              <a:gd name="T37" fmla="*/ 2147483647 h 63"/>
              <a:gd name="T38" fmla="*/ 2147483647 w 586"/>
              <a:gd name="T39" fmla="*/ 2147483647 h 63"/>
              <a:gd name="T40" fmla="*/ 2147483647 w 586"/>
              <a:gd name="T41" fmla="*/ 2147483647 h 63"/>
              <a:gd name="T42" fmla="*/ 2147483647 w 586"/>
              <a:gd name="T43" fmla="*/ 2147483647 h 63"/>
              <a:gd name="T44" fmla="*/ 2147483647 w 586"/>
              <a:gd name="T45" fmla="*/ 2147483647 h 63"/>
              <a:gd name="T46" fmla="*/ 2147483647 w 586"/>
              <a:gd name="T47" fmla="*/ 2147483647 h 63"/>
              <a:gd name="T48" fmla="*/ 2147483647 w 586"/>
              <a:gd name="T49" fmla="*/ 2147483647 h 63"/>
              <a:gd name="T50" fmla="*/ 2147483647 w 586"/>
              <a:gd name="T51" fmla="*/ 2147483647 h 63"/>
              <a:gd name="T52" fmla="*/ 2147483647 w 586"/>
              <a:gd name="T53" fmla="*/ 2147483647 h 63"/>
              <a:gd name="T54" fmla="*/ 2147483647 w 586"/>
              <a:gd name="T55" fmla="*/ 2147483647 h 63"/>
              <a:gd name="T56" fmla="*/ 2147483647 w 586"/>
              <a:gd name="T57" fmla="*/ 2147483647 h 63"/>
              <a:gd name="T58" fmla="*/ 2147483647 w 586"/>
              <a:gd name="T59" fmla="*/ 2147483647 h 63"/>
              <a:gd name="T60" fmla="*/ 2147483647 w 586"/>
              <a:gd name="T61" fmla="*/ 2147483647 h 63"/>
              <a:gd name="T62" fmla="*/ 2147483647 w 586"/>
              <a:gd name="T63" fmla="*/ 2147483647 h 63"/>
              <a:gd name="T64" fmla="*/ 2147483647 w 586"/>
              <a:gd name="T65" fmla="*/ 2147483647 h 63"/>
              <a:gd name="T66" fmla="*/ 2147483647 w 586"/>
              <a:gd name="T67" fmla="*/ 2147483647 h 63"/>
              <a:gd name="T68" fmla="*/ 2147483647 w 586"/>
              <a:gd name="T69" fmla="*/ 2147483647 h 63"/>
              <a:gd name="T70" fmla="*/ 2147483647 w 586"/>
              <a:gd name="T71" fmla="*/ 2147483647 h 63"/>
              <a:gd name="T72" fmla="*/ 2147483647 w 586"/>
              <a:gd name="T73" fmla="*/ 2147483647 h 63"/>
              <a:gd name="T74" fmla="*/ 2147483647 w 586"/>
              <a:gd name="T75" fmla="*/ 2147483647 h 63"/>
              <a:gd name="T76" fmla="*/ 2147483647 w 586"/>
              <a:gd name="T77" fmla="*/ 2147483647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86" h="63">
                <a:moveTo>
                  <a:pt x="0" y="0"/>
                </a:moveTo>
                <a:lnTo>
                  <a:pt x="95" y="0"/>
                </a:lnTo>
                <a:lnTo>
                  <a:pt x="107" y="2"/>
                </a:lnTo>
                <a:lnTo>
                  <a:pt x="112" y="3"/>
                </a:lnTo>
                <a:lnTo>
                  <a:pt x="130" y="5"/>
                </a:lnTo>
                <a:lnTo>
                  <a:pt x="147" y="6"/>
                </a:lnTo>
                <a:lnTo>
                  <a:pt x="183" y="6"/>
                </a:lnTo>
                <a:lnTo>
                  <a:pt x="193" y="7"/>
                </a:lnTo>
                <a:lnTo>
                  <a:pt x="228" y="10"/>
                </a:lnTo>
                <a:lnTo>
                  <a:pt x="238" y="10"/>
                </a:lnTo>
                <a:lnTo>
                  <a:pt x="247" y="11"/>
                </a:lnTo>
                <a:lnTo>
                  <a:pt x="272" y="11"/>
                </a:lnTo>
                <a:lnTo>
                  <a:pt x="286" y="11"/>
                </a:lnTo>
                <a:lnTo>
                  <a:pt x="298" y="12"/>
                </a:lnTo>
                <a:lnTo>
                  <a:pt x="309" y="13"/>
                </a:lnTo>
                <a:lnTo>
                  <a:pt x="319" y="15"/>
                </a:lnTo>
                <a:lnTo>
                  <a:pt x="328" y="15"/>
                </a:lnTo>
                <a:lnTo>
                  <a:pt x="338" y="16"/>
                </a:lnTo>
                <a:lnTo>
                  <a:pt x="356" y="17"/>
                </a:lnTo>
                <a:lnTo>
                  <a:pt x="364" y="19"/>
                </a:lnTo>
                <a:lnTo>
                  <a:pt x="372" y="20"/>
                </a:lnTo>
                <a:lnTo>
                  <a:pt x="395" y="23"/>
                </a:lnTo>
                <a:lnTo>
                  <a:pt x="408" y="25"/>
                </a:lnTo>
                <a:lnTo>
                  <a:pt x="419" y="27"/>
                </a:lnTo>
                <a:lnTo>
                  <a:pt x="429" y="29"/>
                </a:lnTo>
                <a:lnTo>
                  <a:pt x="438" y="30"/>
                </a:lnTo>
                <a:lnTo>
                  <a:pt x="460" y="34"/>
                </a:lnTo>
                <a:lnTo>
                  <a:pt x="472" y="36"/>
                </a:lnTo>
                <a:lnTo>
                  <a:pt x="481" y="38"/>
                </a:lnTo>
                <a:lnTo>
                  <a:pt x="490" y="40"/>
                </a:lnTo>
                <a:lnTo>
                  <a:pt x="497" y="42"/>
                </a:lnTo>
                <a:lnTo>
                  <a:pt x="514" y="45"/>
                </a:lnTo>
                <a:lnTo>
                  <a:pt x="523" y="47"/>
                </a:lnTo>
                <a:lnTo>
                  <a:pt x="530" y="49"/>
                </a:lnTo>
                <a:lnTo>
                  <a:pt x="541" y="50"/>
                </a:lnTo>
                <a:lnTo>
                  <a:pt x="546" y="51"/>
                </a:lnTo>
                <a:lnTo>
                  <a:pt x="550" y="52"/>
                </a:lnTo>
                <a:lnTo>
                  <a:pt x="564" y="57"/>
                </a:lnTo>
                <a:lnTo>
                  <a:pt x="585"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9753" name="SMARTPenAnnotation70"/>
          <p:cNvSpPr>
            <a:spLocks/>
          </p:cNvSpPr>
          <p:nvPr/>
        </p:nvSpPr>
        <p:spPr bwMode="auto">
          <a:xfrm>
            <a:off x="4402138" y="3733800"/>
            <a:ext cx="2698750" cy="90488"/>
          </a:xfrm>
          <a:custGeom>
            <a:avLst/>
            <a:gdLst>
              <a:gd name="T0" fmla="*/ 0 w 1700"/>
              <a:gd name="T1" fmla="*/ 2147483647 h 57"/>
              <a:gd name="T2" fmla="*/ 2147483647 w 1700"/>
              <a:gd name="T3" fmla="*/ 2147483647 h 57"/>
              <a:gd name="T4" fmla="*/ 2147483647 w 1700"/>
              <a:gd name="T5" fmla="*/ 2147483647 h 57"/>
              <a:gd name="T6" fmla="*/ 2147483647 w 1700"/>
              <a:gd name="T7" fmla="*/ 2147483647 h 57"/>
              <a:gd name="T8" fmla="*/ 2147483647 w 1700"/>
              <a:gd name="T9" fmla="*/ 2147483647 h 57"/>
              <a:gd name="T10" fmla="*/ 2147483647 w 1700"/>
              <a:gd name="T11" fmla="*/ 2147483647 h 57"/>
              <a:gd name="T12" fmla="*/ 2147483647 w 1700"/>
              <a:gd name="T13" fmla="*/ 2147483647 h 57"/>
              <a:gd name="T14" fmla="*/ 2147483647 w 1700"/>
              <a:gd name="T15" fmla="*/ 2147483647 h 57"/>
              <a:gd name="T16" fmla="*/ 2147483647 w 1700"/>
              <a:gd name="T17" fmla="*/ 2147483647 h 57"/>
              <a:gd name="T18" fmla="*/ 2147483647 w 1700"/>
              <a:gd name="T19" fmla="*/ 2147483647 h 57"/>
              <a:gd name="T20" fmla="*/ 2147483647 w 1700"/>
              <a:gd name="T21" fmla="*/ 2147483647 h 57"/>
              <a:gd name="T22" fmla="*/ 2147483647 w 1700"/>
              <a:gd name="T23" fmla="*/ 2147483647 h 57"/>
              <a:gd name="T24" fmla="*/ 2147483647 w 1700"/>
              <a:gd name="T25" fmla="*/ 2147483647 h 57"/>
              <a:gd name="T26" fmla="*/ 2147483647 w 1700"/>
              <a:gd name="T27" fmla="*/ 2147483647 h 57"/>
              <a:gd name="T28" fmla="*/ 2147483647 w 1700"/>
              <a:gd name="T29" fmla="*/ 2147483647 h 57"/>
              <a:gd name="T30" fmla="*/ 2147483647 w 1700"/>
              <a:gd name="T31" fmla="*/ 2147483647 h 57"/>
              <a:gd name="T32" fmla="*/ 2147483647 w 1700"/>
              <a:gd name="T33" fmla="*/ 2147483647 h 57"/>
              <a:gd name="T34" fmla="*/ 2147483647 w 1700"/>
              <a:gd name="T35" fmla="*/ 2147483647 h 57"/>
              <a:gd name="T36" fmla="*/ 2147483647 w 1700"/>
              <a:gd name="T37" fmla="*/ 2147483647 h 57"/>
              <a:gd name="T38" fmla="*/ 2147483647 w 1700"/>
              <a:gd name="T39" fmla="*/ 2147483647 h 57"/>
              <a:gd name="T40" fmla="*/ 2147483647 w 1700"/>
              <a:gd name="T41" fmla="*/ 2147483647 h 57"/>
              <a:gd name="T42" fmla="*/ 2147483647 w 1700"/>
              <a:gd name="T43" fmla="*/ 2147483647 h 57"/>
              <a:gd name="T44" fmla="*/ 2147483647 w 1700"/>
              <a:gd name="T45" fmla="*/ 2147483647 h 57"/>
              <a:gd name="T46" fmla="*/ 2147483647 w 1700"/>
              <a:gd name="T47" fmla="*/ 2147483647 h 57"/>
              <a:gd name="T48" fmla="*/ 2147483647 w 1700"/>
              <a:gd name="T49" fmla="*/ 2147483647 h 57"/>
              <a:gd name="T50" fmla="*/ 2147483647 w 1700"/>
              <a:gd name="T51" fmla="*/ 0 h 57"/>
              <a:gd name="T52" fmla="*/ 2147483647 w 1700"/>
              <a:gd name="T53" fmla="*/ 2147483647 h 57"/>
              <a:gd name="T54" fmla="*/ 2147483647 w 1700"/>
              <a:gd name="T55" fmla="*/ 2147483647 h 57"/>
              <a:gd name="T56" fmla="*/ 2147483647 w 1700"/>
              <a:gd name="T57" fmla="*/ 2147483647 h 57"/>
              <a:gd name="T58" fmla="*/ 2147483647 w 1700"/>
              <a:gd name="T59" fmla="*/ 2147483647 h 57"/>
              <a:gd name="T60" fmla="*/ 2147483647 w 1700"/>
              <a:gd name="T61" fmla="*/ 2147483647 h 57"/>
              <a:gd name="T62" fmla="*/ 2147483647 w 1700"/>
              <a:gd name="T63" fmla="*/ 2147483647 h 57"/>
              <a:gd name="T64" fmla="*/ 2147483647 w 1700"/>
              <a:gd name="T65" fmla="*/ 2147483647 h 57"/>
              <a:gd name="T66" fmla="*/ 2147483647 w 1700"/>
              <a:gd name="T67" fmla="*/ 2147483647 h 57"/>
              <a:gd name="T68" fmla="*/ 2147483647 w 1700"/>
              <a:gd name="T69" fmla="*/ 2147483647 h 57"/>
              <a:gd name="T70" fmla="*/ 2147483647 w 1700"/>
              <a:gd name="T71" fmla="*/ 2147483647 h 57"/>
              <a:gd name="T72" fmla="*/ 2147483647 w 1700"/>
              <a:gd name="T73" fmla="*/ 2147483647 h 57"/>
              <a:gd name="T74" fmla="*/ 2147483647 w 1700"/>
              <a:gd name="T75" fmla="*/ 2147483647 h 57"/>
              <a:gd name="T76" fmla="*/ 2147483647 w 1700"/>
              <a:gd name="T77" fmla="*/ 2147483647 h 57"/>
              <a:gd name="T78" fmla="*/ 2147483647 w 1700"/>
              <a:gd name="T79" fmla="*/ 2147483647 h 57"/>
              <a:gd name="T80" fmla="*/ 2147483647 w 1700"/>
              <a:gd name="T81" fmla="*/ 2147483647 h 57"/>
              <a:gd name="T82" fmla="*/ 2147483647 w 1700"/>
              <a:gd name="T83" fmla="*/ 2147483647 h 57"/>
              <a:gd name="T84" fmla="*/ 2147483647 w 1700"/>
              <a:gd name="T85" fmla="*/ 2147483647 h 57"/>
              <a:gd name="T86" fmla="*/ 2147483647 w 1700"/>
              <a:gd name="T87" fmla="*/ 2147483647 h 57"/>
              <a:gd name="T88" fmla="*/ 2147483647 w 1700"/>
              <a:gd name="T89" fmla="*/ 2147483647 h 57"/>
              <a:gd name="T90" fmla="*/ 2147483647 w 1700"/>
              <a:gd name="T91" fmla="*/ 2147483647 h 57"/>
              <a:gd name="T92" fmla="*/ 2147483647 w 1700"/>
              <a:gd name="T93" fmla="*/ 2147483647 h 57"/>
              <a:gd name="T94" fmla="*/ 2147483647 w 1700"/>
              <a:gd name="T95" fmla="*/ 2147483647 h 57"/>
              <a:gd name="T96" fmla="*/ 2147483647 w 1700"/>
              <a:gd name="T97" fmla="*/ 2147483647 h 57"/>
              <a:gd name="T98" fmla="*/ 2147483647 w 1700"/>
              <a:gd name="T99" fmla="*/ 2147483647 h 57"/>
              <a:gd name="T100" fmla="*/ 2147483647 w 1700"/>
              <a:gd name="T101" fmla="*/ 2147483647 h 57"/>
              <a:gd name="T102" fmla="*/ 2147483647 w 1700"/>
              <a:gd name="T103" fmla="*/ 2147483647 h 57"/>
              <a:gd name="T104" fmla="*/ 2147483647 w 1700"/>
              <a:gd name="T105" fmla="*/ 2147483647 h 57"/>
              <a:gd name="T106" fmla="*/ 2147483647 w 1700"/>
              <a:gd name="T107" fmla="*/ 2147483647 h 57"/>
              <a:gd name="T108" fmla="*/ 2147483647 w 1700"/>
              <a:gd name="T109" fmla="*/ 2147483647 h 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00" h="57">
                <a:moveTo>
                  <a:pt x="0" y="33"/>
                </a:moveTo>
                <a:lnTo>
                  <a:pt x="24" y="33"/>
                </a:lnTo>
                <a:lnTo>
                  <a:pt x="26" y="32"/>
                </a:lnTo>
                <a:lnTo>
                  <a:pt x="28" y="31"/>
                </a:lnTo>
                <a:lnTo>
                  <a:pt x="30" y="30"/>
                </a:lnTo>
                <a:lnTo>
                  <a:pt x="35" y="29"/>
                </a:lnTo>
                <a:lnTo>
                  <a:pt x="55" y="27"/>
                </a:lnTo>
                <a:lnTo>
                  <a:pt x="72" y="24"/>
                </a:lnTo>
                <a:lnTo>
                  <a:pt x="87" y="25"/>
                </a:lnTo>
                <a:lnTo>
                  <a:pt x="101" y="26"/>
                </a:lnTo>
                <a:lnTo>
                  <a:pt x="148" y="25"/>
                </a:lnTo>
                <a:lnTo>
                  <a:pt x="187" y="23"/>
                </a:lnTo>
                <a:lnTo>
                  <a:pt x="213" y="22"/>
                </a:lnTo>
                <a:lnTo>
                  <a:pt x="223" y="22"/>
                </a:lnTo>
                <a:lnTo>
                  <a:pt x="233" y="20"/>
                </a:lnTo>
                <a:lnTo>
                  <a:pt x="241" y="19"/>
                </a:lnTo>
                <a:lnTo>
                  <a:pt x="281" y="17"/>
                </a:lnTo>
                <a:lnTo>
                  <a:pt x="328" y="16"/>
                </a:lnTo>
                <a:lnTo>
                  <a:pt x="345" y="15"/>
                </a:lnTo>
                <a:lnTo>
                  <a:pt x="359" y="13"/>
                </a:lnTo>
                <a:lnTo>
                  <a:pt x="384" y="12"/>
                </a:lnTo>
                <a:lnTo>
                  <a:pt x="425" y="11"/>
                </a:lnTo>
                <a:lnTo>
                  <a:pt x="438" y="10"/>
                </a:lnTo>
                <a:lnTo>
                  <a:pt x="482" y="7"/>
                </a:lnTo>
                <a:lnTo>
                  <a:pt x="596" y="1"/>
                </a:lnTo>
                <a:lnTo>
                  <a:pt x="652" y="0"/>
                </a:lnTo>
                <a:lnTo>
                  <a:pt x="702" y="1"/>
                </a:lnTo>
                <a:lnTo>
                  <a:pt x="744" y="3"/>
                </a:lnTo>
                <a:lnTo>
                  <a:pt x="775" y="4"/>
                </a:lnTo>
                <a:lnTo>
                  <a:pt x="788" y="5"/>
                </a:lnTo>
                <a:lnTo>
                  <a:pt x="800" y="6"/>
                </a:lnTo>
                <a:lnTo>
                  <a:pt x="811" y="8"/>
                </a:lnTo>
                <a:lnTo>
                  <a:pt x="833" y="9"/>
                </a:lnTo>
                <a:lnTo>
                  <a:pt x="873" y="10"/>
                </a:lnTo>
                <a:lnTo>
                  <a:pt x="967" y="10"/>
                </a:lnTo>
                <a:lnTo>
                  <a:pt x="1006" y="12"/>
                </a:lnTo>
                <a:lnTo>
                  <a:pt x="1050" y="14"/>
                </a:lnTo>
                <a:lnTo>
                  <a:pt x="1093" y="16"/>
                </a:lnTo>
                <a:lnTo>
                  <a:pt x="1145" y="16"/>
                </a:lnTo>
                <a:lnTo>
                  <a:pt x="1312" y="17"/>
                </a:lnTo>
                <a:lnTo>
                  <a:pt x="1470" y="21"/>
                </a:lnTo>
                <a:lnTo>
                  <a:pt x="1513" y="23"/>
                </a:lnTo>
                <a:lnTo>
                  <a:pt x="1535" y="25"/>
                </a:lnTo>
                <a:lnTo>
                  <a:pt x="1553" y="26"/>
                </a:lnTo>
                <a:lnTo>
                  <a:pt x="1567" y="28"/>
                </a:lnTo>
                <a:lnTo>
                  <a:pt x="1579" y="30"/>
                </a:lnTo>
                <a:lnTo>
                  <a:pt x="1629" y="38"/>
                </a:lnTo>
                <a:lnTo>
                  <a:pt x="1643" y="41"/>
                </a:lnTo>
                <a:lnTo>
                  <a:pt x="1654" y="43"/>
                </a:lnTo>
                <a:lnTo>
                  <a:pt x="1663" y="45"/>
                </a:lnTo>
                <a:lnTo>
                  <a:pt x="1670" y="47"/>
                </a:lnTo>
                <a:lnTo>
                  <a:pt x="1679" y="49"/>
                </a:lnTo>
                <a:lnTo>
                  <a:pt x="1683" y="50"/>
                </a:lnTo>
                <a:lnTo>
                  <a:pt x="1687" y="51"/>
                </a:lnTo>
                <a:lnTo>
                  <a:pt x="1699"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9754" name="SMARTPenAnnotation71"/>
          <p:cNvSpPr>
            <a:spLocks/>
          </p:cNvSpPr>
          <p:nvPr/>
        </p:nvSpPr>
        <p:spPr bwMode="auto">
          <a:xfrm>
            <a:off x="5715000" y="3295650"/>
            <a:ext cx="1287463" cy="90488"/>
          </a:xfrm>
          <a:custGeom>
            <a:avLst/>
            <a:gdLst>
              <a:gd name="T0" fmla="*/ 0 w 811"/>
              <a:gd name="T1" fmla="*/ 2147483647 h 57"/>
              <a:gd name="T2" fmla="*/ 2147483647 w 811"/>
              <a:gd name="T3" fmla="*/ 2147483647 h 57"/>
              <a:gd name="T4" fmla="*/ 2147483647 w 811"/>
              <a:gd name="T5" fmla="*/ 2147483647 h 57"/>
              <a:gd name="T6" fmla="*/ 2147483647 w 811"/>
              <a:gd name="T7" fmla="*/ 2147483647 h 57"/>
              <a:gd name="T8" fmla="*/ 2147483647 w 811"/>
              <a:gd name="T9" fmla="*/ 2147483647 h 57"/>
              <a:gd name="T10" fmla="*/ 2147483647 w 811"/>
              <a:gd name="T11" fmla="*/ 2147483647 h 57"/>
              <a:gd name="T12" fmla="*/ 2147483647 w 811"/>
              <a:gd name="T13" fmla="*/ 2147483647 h 57"/>
              <a:gd name="T14" fmla="*/ 2147483647 w 811"/>
              <a:gd name="T15" fmla="*/ 2147483647 h 57"/>
              <a:gd name="T16" fmla="*/ 2147483647 w 811"/>
              <a:gd name="T17" fmla="*/ 2147483647 h 57"/>
              <a:gd name="T18" fmla="*/ 2147483647 w 811"/>
              <a:gd name="T19" fmla="*/ 2147483647 h 57"/>
              <a:gd name="T20" fmla="*/ 2147483647 w 811"/>
              <a:gd name="T21" fmla="*/ 2147483647 h 57"/>
              <a:gd name="T22" fmla="*/ 2147483647 w 811"/>
              <a:gd name="T23" fmla="*/ 2147483647 h 57"/>
              <a:gd name="T24" fmla="*/ 2147483647 w 811"/>
              <a:gd name="T25" fmla="*/ 2147483647 h 57"/>
              <a:gd name="T26" fmla="*/ 2147483647 w 811"/>
              <a:gd name="T27" fmla="*/ 2147483647 h 57"/>
              <a:gd name="T28" fmla="*/ 2147483647 w 811"/>
              <a:gd name="T29" fmla="*/ 2147483647 h 57"/>
              <a:gd name="T30" fmla="*/ 2147483647 w 811"/>
              <a:gd name="T31" fmla="*/ 2147483647 h 57"/>
              <a:gd name="T32" fmla="*/ 2147483647 w 811"/>
              <a:gd name="T33" fmla="*/ 0 h 57"/>
              <a:gd name="T34" fmla="*/ 2147483647 w 811"/>
              <a:gd name="T35" fmla="*/ 0 h 57"/>
              <a:gd name="T36" fmla="*/ 2147483647 w 811"/>
              <a:gd name="T37" fmla="*/ 0 h 57"/>
              <a:gd name="T38" fmla="*/ 2147483647 w 811"/>
              <a:gd name="T39" fmla="*/ 2147483647 h 57"/>
              <a:gd name="T40" fmla="*/ 2147483647 w 811"/>
              <a:gd name="T41" fmla="*/ 2147483647 h 57"/>
              <a:gd name="T42" fmla="*/ 2147483647 w 811"/>
              <a:gd name="T43" fmla="*/ 2147483647 h 57"/>
              <a:gd name="T44" fmla="*/ 2147483647 w 811"/>
              <a:gd name="T45" fmla="*/ 2147483647 h 57"/>
              <a:gd name="T46" fmla="*/ 2147483647 w 811"/>
              <a:gd name="T47" fmla="*/ 2147483647 h 57"/>
              <a:gd name="T48" fmla="*/ 2147483647 w 811"/>
              <a:gd name="T49" fmla="*/ 2147483647 h 57"/>
              <a:gd name="T50" fmla="*/ 2147483647 w 811"/>
              <a:gd name="T51" fmla="*/ 2147483647 h 57"/>
              <a:gd name="T52" fmla="*/ 2147483647 w 811"/>
              <a:gd name="T53" fmla="*/ 2147483647 h 57"/>
              <a:gd name="T54" fmla="*/ 2147483647 w 811"/>
              <a:gd name="T55" fmla="*/ 2147483647 h 57"/>
              <a:gd name="T56" fmla="*/ 2147483647 w 811"/>
              <a:gd name="T57" fmla="*/ 2147483647 h 57"/>
              <a:gd name="T58" fmla="*/ 2147483647 w 811"/>
              <a:gd name="T59" fmla="*/ 2147483647 h 57"/>
              <a:gd name="T60" fmla="*/ 2147483647 w 811"/>
              <a:gd name="T61" fmla="*/ 2147483647 h 57"/>
              <a:gd name="T62" fmla="*/ 2147483647 w 811"/>
              <a:gd name="T63" fmla="*/ 2147483647 h 57"/>
              <a:gd name="T64" fmla="*/ 2147483647 w 811"/>
              <a:gd name="T65" fmla="*/ 2147483647 h 57"/>
              <a:gd name="T66" fmla="*/ 2147483647 w 811"/>
              <a:gd name="T67" fmla="*/ 2147483647 h 57"/>
              <a:gd name="T68" fmla="*/ 2147483647 w 811"/>
              <a:gd name="T69" fmla="*/ 2147483647 h 57"/>
              <a:gd name="T70" fmla="*/ 2147483647 w 811"/>
              <a:gd name="T71" fmla="*/ 2147483647 h 57"/>
              <a:gd name="T72" fmla="*/ 2147483647 w 811"/>
              <a:gd name="T73" fmla="*/ 2147483647 h 57"/>
              <a:gd name="T74" fmla="*/ 2147483647 w 811"/>
              <a:gd name="T75" fmla="*/ 2147483647 h 57"/>
              <a:gd name="T76" fmla="*/ 2147483647 w 811"/>
              <a:gd name="T77" fmla="*/ 2147483647 h 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11" h="57">
                <a:moveTo>
                  <a:pt x="0" y="28"/>
                </a:moveTo>
                <a:lnTo>
                  <a:pt x="9" y="25"/>
                </a:lnTo>
                <a:lnTo>
                  <a:pt x="17" y="23"/>
                </a:lnTo>
                <a:lnTo>
                  <a:pt x="21" y="23"/>
                </a:lnTo>
                <a:lnTo>
                  <a:pt x="23" y="22"/>
                </a:lnTo>
                <a:lnTo>
                  <a:pt x="25" y="21"/>
                </a:lnTo>
                <a:lnTo>
                  <a:pt x="26" y="19"/>
                </a:lnTo>
                <a:lnTo>
                  <a:pt x="28" y="18"/>
                </a:lnTo>
                <a:lnTo>
                  <a:pt x="36" y="17"/>
                </a:lnTo>
                <a:lnTo>
                  <a:pt x="51" y="15"/>
                </a:lnTo>
                <a:lnTo>
                  <a:pt x="60" y="14"/>
                </a:lnTo>
                <a:lnTo>
                  <a:pt x="69" y="12"/>
                </a:lnTo>
                <a:lnTo>
                  <a:pt x="85" y="9"/>
                </a:lnTo>
                <a:lnTo>
                  <a:pt x="93" y="8"/>
                </a:lnTo>
                <a:lnTo>
                  <a:pt x="108" y="6"/>
                </a:lnTo>
                <a:lnTo>
                  <a:pt x="170" y="2"/>
                </a:lnTo>
                <a:lnTo>
                  <a:pt x="192" y="0"/>
                </a:lnTo>
                <a:lnTo>
                  <a:pt x="213" y="0"/>
                </a:lnTo>
                <a:lnTo>
                  <a:pt x="222" y="0"/>
                </a:lnTo>
                <a:lnTo>
                  <a:pt x="240" y="1"/>
                </a:lnTo>
                <a:lnTo>
                  <a:pt x="290" y="6"/>
                </a:lnTo>
                <a:lnTo>
                  <a:pt x="351" y="14"/>
                </a:lnTo>
                <a:lnTo>
                  <a:pt x="409" y="22"/>
                </a:lnTo>
                <a:lnTo>
                  <a:pt x="445" y="28"/>
                </a:lnTo>
                <a:lnTo>
                  <a:pt x="483" y="35"/>
                </a:lnTo>
                <a:lnTo>
                  <a:pt x="494" y="36"/>
                </a:lnTo>
                <a:lnTo>
                  <a:pt x="514" y="38"/>
                </a:lnTo>
                <a:lnTo>
                  <a:pt x="524" y="39"/>
                </a:lnTo>
                <a:lnTo>
                  <a:pt x="534" y="40"/>
                </a:lnTo>
                <a:lnTo>
                  <a:pt x="543" y="42"/>
                </a:lnTo>
                <a:lnTo>
                  <a:pt x="561" y="43"/>
                </a:lnTo>
                <a:lnTo>
                  <a:pt x="577" y="44"/>
                </a:lnTo>
                <a:lnTo>
                  <a:pt x="604" y="44"/>
                </a:lnTo>
                <a:lnTo>
                  <a:pt x="620" y="45"/>
                </a:lnTo>
                <a:lnTo>
                  <a:pt x="730" y="50"/>
                </a:lnTo>
                <a:lnTo>
                  <a:pt x="756" y="50"/>
                </a:lnTo>
                <a:lnTo>
                  <a:pt x="783" y="50"/>
                </a:lnTo>
                <a:lnTo>
                  <a:pt x="795" y="52"/>
                </a:lnTo>
                <a:lnTo>
                  <a:pt x="810"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9755" name="SMARTPenAnnotation72"/>
          <p:cNvSpPr>
            <a:spLocks/>
          </p:cNvSpPr>
          <p:nvPr/>
        </p:nvSpPr>
        <p:spPr bwMode="auto">
          <a:xfrm>
            <a:off x="6537325" y="4625975"/>
            <a:ext cx="1376363" cy="90488"/>
          </a:xfrm>
          <a:custGeom>
            <a:avLst/>
            <a:gdLst>
              <a:gd name="T0" fmla="*/ 0 w 867"/>
              <a:gd name="T1" fmla="*/ 2147483647 h 57"/>
              <a:gd name="T2" fmla="*/ 2147483647 w 867"/>
              <a:gd name="T3" fmla="*/ 2147483647 h 57"/>
              <a:gd name="T4" fmla="*/ 2147483647 w 867"/>
              <a:gd name="T5" fmla="*/ 2147483647 h 57"/>
              <a:gd name="T6" fmla="*/ 2147483647 w 867"/>
              <a:gd name="T7" fmla="*/ 2147483647 h 57"/>
              <a:gd name="T8" fmla="*/ 2147483647 w 867"/>
              <a:gd name="T9" fmla="*/ 2147483647 h 57"/>
              <a:gd name="T10" fmla="*/ 2147483647 w 867"/>
              <a:gd name="T11" fmla="*/ 2147483647 h 57"/>
              <a:gd name="T12" fmla="*/ 2147483647 w 867"/>
              <a:gd name="T13" fmla="*/ 2147483647 h 57"/>
              <a:gd name="T14" fmla="*/ 2147483647 w 867"/>
              <a:gd name="T15" fmla="*/ 2147483647 h 57"/>
              <a:gd name="T16" fmla="*/ 2147483647 w 867"/>
              <a:gd name="T17" fmla="*/ 2147483647 h 57"/>
              <a:gd name="T18" fmla="*/ 2147483647 w 867"/>
              <a:gd name="T19" fmla="*/ 2147483647 h 57"/>
              <a:gd name="T20" fmla="*/ 2147483647 w 867"/>
              <a:gd name="T21" fmla="*/ 2147483647 h 57"/>
              <a:gd name="T22" fmla="*/ 2147483647 w 867"/>
              <a:gd name="T23" fmla="*/ 2147483647 h 57"/>
              <a:gd name="T24" fmla="*/ 2147483647 w 867"/>
              <a:gd name="T25" fmla="*/ 2147483647 h 57"/>
              <a:gd name="T26" fmla="*/ 2147483647 w 867"/>
              <a:gd name="T27" fmla="*/ 0 h 57"/>
              <a:gd name="T28" fmla="*/ 2147483647 w 867"/>
              <a:gd name="T29" fmla="*/ 2147483647 h 57"/>
              <a:gd name="T30" fmla="*/ 2147483647 w 867"/>
              <a:gd name="T31" fmla="*/ 2147483647 h 57"/>
              <a:gd name="T32" fmla="*/ 2147483647 w 867"/>
              <a:gd name="T33" fmla="*/ 2147483647 h 57"/>
              <a:gd name="T34" fmla="*/ 2147483647 w 867"/>
              <a:gd name="T35" fmla="*/ 2147483647 h 57"/>
              <a:gd name="T36" fmla="*/ 2147483647 w 867"/>
              <a:gd name="T37" fmla="*/ 2147483647 h 57"/>
              <a:gd name="T38" fmla="*/ 2147483647 w 867"/>
              <a:gd name="T39" fmla="*/ 2147483647 h 57"/>
              <a:gd name="T40" fmla="*/ 2147483647 w 867"/>
              <a:gd name="T41" fmla="*/ 2147483647 h 57"/>
              <a:gd name="T42" fmla="*/ 2147483647 w 867"/>
              <a:gd name="T43" fmla="*/ 2147483647 h 57"/>
              <a:gd name="T44" fmla="*/ 2147483647 w 867"/>
              <a:gd name="T45" fmla="*/ 2147483647 h 57"/>
              <a:gd name="T46" fmla="*/ 2147483647 w 867"/>
              <a:gd name="T47" fmla="*/ 2147483647 h 57"/>
              <a:gd name="T48" fmla="*/ 2147483647 w 867"/>
              <a:gd name="T49" fmla="*/ 2147483647 h 57"/>
              <a:gd name="T50" fmla="*/ 2147483647 w 867"/>
              <a:gd name="T51" fmla="*/ 2147483647 h 57"/>
              <a:gd name="T52" fmla="*/ 2147483647 w 867"/>
              <a:gd name="T53" fmla="*/ 2147483647 h 57"/>
              <a:gd name="T54" fmla="*/ 2147483647 w 867"/>
              <a:gd name="T55" fmla="*/ 2147483647 h 57"/>
              <a:gd name="T56" fmla="*/ 2147483647 w 867"/>
              <a:gd name="T57" fmla="*/ 2147483647 h 57"/>
              <a:gd name="T58" fmla="*/ 2147483647 w 867"/>
              <a:gd name="T59" fmla="*/ 2147483647 h 57"/>
              <a:gd name="T60" fmla="*/ 2147483647 w 867"/>
              <a:gd name="T61" fmla="*/ 2147483647 h 57"/>
              <a:gd name="T62" fmla="*/ 2147483647 w 867"/>
              <a:gd name="T63" fmla="*/ 2147483647 h 57"/>
              <a:gd name="T64" fmla="*/ 2147483647 w 867"/>
              <a:gd name="T65" fmla="*/ 2147483647 h 57"/>
              <a:gd name="T66" fmla="*/ 2147483647 w 867"/>
              <a:gd name="T67" fmla="*/ 2147483647 h 57"/>
              <a:gd name="T68" fmla="*/ 2147483647 w 867"/>
              <a:gd name="T69" fmla="*/ 2147483647 h 57"/>
              <a:gd name="T70" fmla="*/ 2147483647 w 867"/>
              <a:gd name="T71" fmla="*/ 2147483647 h 57"/>
              <a:gd name="T72" fmla="*/ 2147483647 w 867"/>
              <a:gd name="T73" fmla="*/ 2147483647 h 57"/>
              <a:gd name="T74" fmla="*/ 2147483647 w 867"/>
              <a:gd name="T75" fmla="*/ 2147483647 h 57"/>
              <a:gd name="T76" fmla="*/ 2147483647 w 867"/>
              <a:gd name="T77" fmla="*/ 2147483647 h 57"/>
              <a:gd name="T78" fmla="*/ 2147483647 w 867"/>
              <a:gd name="T79" fmla="*/ 2147483647 h 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67" h="57">
                <a:moveTo>
                  <a:pt x="0" y="28"/>
                </a:moveTo>
                <a:lnTo>
                  <a:pt x="11" y="25"/>
                </a:lnTo>
                <a:lnTo>
                  <a:pt x="16" y="23"/>
                </a:lnTo>
                <a:lnTo>
                  <a:pt x="21" y="22"/>
                </a:lnTo>
                <a:lnTo>
                  <a:pt x="25" y="20"/>
                </a:lnTo>
                <a:lnTo>
                  <a:pt x="31" y="18"/>
                </a:lnTo>
                <a:lnTo>
                  <a:pt x="40" y="16"/>
                </a:lnTo>
                <a:lnTo>
                  <a:pt x="59" y="13"/>
                </a:lnTo>
                <a:lnTo>
                  <a:pt x="79" y="9"/>
                </a:lnTo>
                <a:lnTo>
                  <a:pt x="89" y="7"/>
                </a:lnTo>
                <a:lnTo>
                  <a:pt x="106" y="3"/>
                </a:lnTo>
                <a:lnTo>
                  <a:pt x="114" y="2"/>
                </a:lnTo>
                <a:lnTo>
                  <a:pt x="127" y="1"/>
                </a:lnTo>
                <a:lnTo>
                  <a:pt x="148" y="0"/>
                </a:lnTo>
                <a:lnTo>
                  <a:pt x="170" y="2"/>
                </a:lnTo>
                <a:lnTo>
                  <a:pt x="182" y="3"/>
                </a:lnTo>
                <a:lnTo>
                  <a:pt x="196" y="4"/>
                </a:lnTo>
                <a:lnTo>
                  <a:pt x="224" y="5"/>
                </a:lnTo>
                <a:lnTo>
                  <a:pt x="239" y="6"/>
                </a:lnTo>
                <a:lnTo>
                  <a:pt x="255" y="8"/>
                </a:lnTo>
                <a:lnTo>
                  <a:pt x="291" y="14"/>
                </a:lnTo>
                <a:lnTo>
                  <a:pt x="370" y="26"/>
                </a:lnTo>
                <a:lnTo>
                  <a:pt x="383" y="29"/>
                </a:lnTo>
                <a:lnTo>
                  <a:pt x="425" y="35"/>
                </a:lnTo>
                <a:lnTo>
                  <a:pt x="450" y="38"/>
                </a:lnTo>
                <a:lnTo>
                  <a:pt x="474" y="40"/>
                </a:lnTo>
                <a:lnTo>
                  <a:pt x="496" y="42"/>
                </a:lnTo>
                <a:lnTo>
                  <a:pt x="518" y="43"/>
                </a:lnTo>
                <a:lnTo>
                  <a:pt x="536" y="44"/>
                </a:lnTo>
                <a:lnTo>
                  <a:pt x="552" y="46"/>
                </a:lnTo>
                <a:lnTo>
                  <a:pt x="567" y="47"/>
                </a:lnTo>
                <a:lnTo>
                  <a:pt x="580" y="48"/>
                </a:lnTo>
                <a:lnTo>
                  <a:pt x="602" y="49"/>
                </a:lnTo>
                <a:lnTo>
                  <a:pt x="623" y="50"/>
                </a:lnTo>
                <a:lnTo>
                  <a:pt x="745" y="50"/>
                </a:lnTo>
                <a:lnTo>
                  <a:pt x="835" y="50"/>
                </a:lnTo>
                <a:lnTo>
                  <a:pt x="845" y="52"/>
                </a:lnTo>
                <a:lnTo>
                  <a:pt x="850" y="53"/>
                </a:lnTo>
                <a:lnTo>
                  <a:pt x="857" y="55"/>
                </a:lnTo>
                <a:lnTo>
                  <a:pt x="866"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9756" name="SMARTPenAnnotation73"/>
          <p:cNvSpPr>
            <a:spLocks/>
          </p:cNvSpPr>
          <p:nvPr/>
        </p:nvSpPr>
        <p:spPr bwMode="auto">
          <a:xfrm>
            <a:off x="4518025" y="5062538"/>
            <a:ext cx="3403600" cy="109537"/>
          </a:xfrm>
          <a:custGeom>
            <a:avLst/>
            <a:gdLst>
              <a:gd name="T0" fmla="*/ 2147483647 w 2144"/>
              <a:gd name="T1" fmla="*/ 2147483647 h 69"/>
              <a:gd name="T2" fmla="*/ 2147483647 w 2144"/>
              <a:gd name="T3" fmla="*/ 2147483647 h 69"/>
              <a:gd name="T4" fmla="*/ 2147483647 w 2144"/>
              <a:gd name="T5" fmla="*/ 2147483647 h 69"/>
              <a:gd name="T6" fmla="*/ 2147483647 w 2144"/>
              <a:gd name="T7" fmla="*/ 2147483647 h 69"/>
              <a:gd name="T8" fmla="*/ 2147483647 w 2144"/>
              <a:gd name="T9" fmla="*/ 2147483647 h 69"/>
              <a:gd name="T10" fmla="*/ 2147483647 w 2144"/>
              <a:gd name="T11" fmla="*/ 2147483647 h 69"/>
              <a:gd name="T12" fmla="*/ 2147483647 w 2144"/>
              <a:gd name="T13" fmla="*/ 2147483647 h 69"/>
              <a:gd name="T14" fmla="*/ 2147483647 w 2144"/>
              <a:gd name="T15" fmla="*/ 2147483647 h 69"/>
              <a:gd name="T16" fmla="*/ 2147483647 w 2144"/>
              <a:gd name="T17" fmla="*/ 2147483647 h 69"/>
              <a:gd name="T18" fmla="*/ 2147483647 w 2144"/>
              <a:gd name="T19" fmla="*/ 2147483647 h 69"/>
              <a:gd name="T20" fmla="*/ 2147483647 w 2144"/>
              <a:gd name="T21" fmla="*/ 2147483647 h 69"/>
              <a:gd name="T22" fmla="*/ 2147483647 w 2144"/>
              <a:gd name="T23" fmla="*/ 2147483647 h 69"/>
              <a:gd name="T24" fmla="*/ 2147483647 w 2144"/>
              <a:gd name="T25" fmla="*/ 2147483647 h 69"/>
              <a:gd name="T26" fmla="*/ 2147483647 w 2144"/>
              <a:gd name="T27" fmla="*/ 2147483647 h 69"/>
              <a:gd name="T28" fmla="*/ 2147483647 w 2144"/>
              <a:gd name="T29" fmla="*/ 2147483647 h 69"/>
              <a:gd name="T30" fmla="*/ 2147483647 w 2144"/>
              <a:gd name="T31" fmla="*/ 2147483647 h 69"/>
              <a:gd name="T32" fmla="*/ 2147483647 w 2144"/>
              <a:gd name="T33" fmla="*/ 2147483647 h 69"/>
              <a:gd name="T34" fmla="*/ 2147483647 w 2144"/>
              <a:gd name="T35" fmla="*/ 2147483647 h 69"/>
              <a:gd name="T36" fmla="*/ 2147483647 w 2144"/>
              <a:gd name="T37" fmla="*/ 2147483647 h 69"/>
              <a:gd name="T38" fmla="*/ 2147483647 w 2144"/>
              <a:gd name="T39" fmla="*/ 2147483647 h 69"/>
              <a:gd name="T40" fmla="*/ 2147483647 w 2144"/>
              <a:gd name="T41" fmla="*/ 2147483647 h 69"/>
              <a:gd name="T42" fmla="*/ 2147483647 w 2144"/>
              <a:gd name="T43" fmla="*/ 2147483647 h 69"/>
              <a:gd name="T44" fmla="*/ 2147483647 w 2144"/>
              <a:gd name="T45" fmla="*/ 2147483647 h 69"/>
              <a:gd name="T46" fmla="*/ 2147483647 w 2144"/>
              <a:gd name="T47" fmla="*/ 2147483647 h 69"/>
              <a:gd name="T48" fmla="*/ 2147483647 w 2144"/>
              <a:gd name="T49" fmla="*/ 2147483647 h 69"/>
              <a:gd name="T50" fmla="*/ 2147483647 w 2144"/>
              <a:gd name="T51" fmla="*/ 2147483647 h 69"/>
              <a:gd name="T52" fmla="*/ 2147483647 w 2144"/>
              <a:gd name="T53" fmla="*/ 2147483647 h 69"/>
              <a:gd name="T54" fmla="*/ 2147483647 w 2144"/>
              <a:gd name="T55" fmla="*/ 2147483647 h 69"/>
              <a:gd name="T56" fmla="*/ 2147483647 w 2144"/>
              <a:gd name="T57" fmla="*/ 2147483647 h 69"/>
              <a:gd name="T58" fmla="*/ 2147483647 w 2144"/>
              <a:gd name="T59" fmla="*/ 2147483647 h 69"/>
              <a:gd name="T60" fmla="*/ 2147483647 w 2144"/>
              <a:gd name="T61" fmla="*/ 2147483647 h 69"/>
              <a:gd name="T62" fmla="*/ 2147483647 w 2144"/>
              <a:gd name="T63" fmla="*/ 2147483647 h 69"/>
              <a:gd name="T64" fmla="*/ 2147483647 w 2144"/>
              <a:gd name="T65" fmla="*/ 2147483647 h 69"/>
              <a:gd name="T66" fmla="*/ 2147483647 w 2144"/>
              <a:gd name="T67" fmla="*/ 2147483647 h 69"/>
              <a:gd name="T68" fmla="*/ 2147483647 w 2144"/>
              <a:gd name="T69" fmla="*/ 2147483647 h 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44" h="69">
                <a:moveTo>
                  <a:pt x="0" y="17"/>
                </a:moveTo>
                <a:lnTo>
                  <a:pt x="15" y="22"/>
                </a:lnTo>
                <a:lnTo>
                  <a:pt x="22" y="23"/>
                </a:lnTo>
                <a:lnTo>
                  <a:pt x="26" y="24"/>
                </a:lnTo>
                <a:lnTo>
                  <a:pt x="29" y="26"/>
                </a:lnTo>
                <a:lnTo>
                  <a:pt x="33" y="29"/>
                </a:lnTo>
                <a:lnTo>
                  <a:pt x="36" y="31"/>
                </a:lnTo>
                <a:lnTo>
                  <a:pt x="44" y="33"/>
                </a:lnTo>
                <a:lnTo>
                  <a:pt x="102" y="34"/>
                </a:lnTo>
                <a:lnTo>
                  <a:pt x="254" y="34"/>
                </a:lnTo>
                <a:lnTo>
                  <a:pt x="288" y="36"/>
                </a:lnTo>
                <a:lnTo>
                  <a:pt x="328" y="38"/>
                </a:lnTo>
                <a:lnTo>
                  <a:pt x="390" y="40"/>
                </a:lnTo>
                <a:lnTo>
                  <a:pt x="412" y="41"/>
                </a:lnTo>
                <a:lnTo>
                  <a:pt x="423" y="43"/>
                </a:lnTo>
                <a:lnTo>
                  <a:pt x="453" y="45"/>
                </a:lnTo>
                <a:lnTo>
                  <a:pt x="518" y="45"/>
                </a:lnTo>
                <a:lnTo>
                  <a:pt x="653" y="45"/>
                </a:lnTo>
                <a:lnTo>
                  <a:pt x="675" y="47"/>
                </a:lnTo>
                <a:lnTo>
                  <a:pt x="687" y="48"/>
                </a:lnTo>
                <a:lnTo>
                  <a:pt x="744" y="50"/>
                </a:lnTo>
                <a:lnTo>
                  <a:pt x="783" y="50"/>
                </a:lnTo>
                <a:lnTo>
                  <a:pt x="836" y="52"/>
                </a:lnTo>
                <a:lnTo>
                  <a:pt x="856" y="54"/>
                </a:lnTo>
                <a:lnTo>
                  <a:pt x="918" y="57"/>
                </a:lnTo>
                <a:lnTo>
                  <a:pt x="931" y="58"/>
                </a:lnTo>
                <a:lnTo>
                  <a:pt x="943" y="59"/>
                </a:lnTo>
                <a:lnTo>
                  <a:pt x="1021" y="62"/>
                </a:lnTo>
                <a:lnTo>
                  <a:pt x="1037" y="64"/>
                </a:lnTo>
                <a:lnTo>
                  <a:pt x="1051" y="65"/>
                </a:lnTo>
                <a:lnTo>
                  <a:pt x="1093" y="67"/>
                </a:lnTo>
                <a:lnTo>
                  <a:pt x="1154" y="68"/>
                </a:lnTo>
                <a:lnTo>
                  <a:pt x="1191" y="66"/>
                </a:lnTo>
                <a:lnTo>
                  <a:pt x="1203" y="65"/>
                </a:lnTo>
                <a:lnTo>
                  <a:pt x="1249" y="62"/>
                </a:lnTo>
                <a:lnTo>
                  <a:pt x="1260" y="61"/>
                </a:lnTo>
                <a:lnTo>
                  <a:pt x="1341" y="52"/>
                </a:lnTo>
                <a:lnTo>
                  <a:pt x="1363" y="49"/>
                </a:lnTo>
                <a:lnTo>
                  <a:pt x="1381" y="48"/>
                </a:lnTo>
                <a:lnTo>
                  <a:pt x="1397" y="47"/>
                </a:lnTo>
                <a:lnTo>
                  <a:pt x="1411" y="46"/>
                </a:lnTo>
                <a:lnTo>
                  <a:pt x="1425" y="45"/>
                </a:lnTo>
                <a:lnTo>
                  <a:pt x="1450" y="41"/>
                </a:lnTo>
                <a:lnTo>
                  <a:pt x="1473" y="38"/>
                </a:lnTo>
                <a:lnTo>
                  <a:pt x="1522" y="29"/>
                </a:lnTo>
                <a:lnTo>
                  <a:pt x="1538" y="27"/>
                </a:lnTo>
                <a:lnTo>
                  <a:pt x="1552" y="26"/>
                </a:lnTo>
                <a:lnTo>
                  <a:pt x="1566" y="25"/>
                </a:lnTo>
                <a:lnTo>
                  <a:pt x="1705" y="12"/>
                </a:lnTo>
                <a:lnTo>
                  <a:pt x="1734" y="10"/>
                </a:lnTo>
                <a:lnTo>
                  <a:pt x="1760" y="9"/>
                </a:lnTo>
                <a:lnTo>
                  <a:pt x="1781" y="7"/>
                </a:lnTo>
                <a:lnTo>
                  <a:pt x="1799" y="5"/>
                </a:lnTo>
                <a:lnTo>
                  <a:pt x="1814" y="4"/>
                </a:lnTo>
                <a:lnTo>
                  <a:pt x="1840" y="2"/>
                </a:lnTo>
                <a:lnTo>
                  <a:pt x="1899" y="1"/>
                </a:lnTo>
                <a:lnTo>
                  <a:pt x="2005" y="0"/>
                </a:lnTo>
                <a:lnTo>
                  <a:pt x="2023" y="2"/>
                </a:lnTo>
                <a:lnTo>
                  <a:pt x="2033" y="3"/>
                </a:lnTo>
                <a:lnTo>
                  <a:pt x="2056" y="5"/>
                </a:lnTo>
                <a:lnTo>
                  <a:pt x="2078" y="6"/>
                </a:lnTo>
                <a:lnTo>
                  <a:pt x="2084" y="8"/>
                </a:lnTo>
                <a:lnTo>
                  <a:pt x="2091" y="9"/>
                </a:lnTo>
                <a:lnTo>
                  <a:pt x="2103" y="11"/>
                </a:lnTo>
                <a:lnTo>
                  <a:pt x="2118" y="12"/>
                </a:lnTo>
                <a:lnTo>
                  <a:pt x="2123" y="13"/>
                </a:lnTo>
                <a:lnTo>
                  <a:pt x="2128" y="15"/>
                </a:lnTo>
                <a:lnTo>
                  <a:pt x="2132" y="15"/>
                </a:lnTo>
                <a:lnTo>
                  <a:pt x="2135" y="14"/>
                </a:lnTo>
                <a:lnTo>
                  <a:pt x="2143" y="1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9757" name="SMARTPenAnnotation74"/>
          <p:cNvSpPr>
            <a:spLocks/>
          </p:cNvSpPr>
          <p:nvPr/>
        </p:nvSpPr>
        <p:spPr bwMode="auto">
          <a:xfrm>
            <a:off x="4652963" y="5491163"/>
            <a:ext cx="3386137" cy="92075"/>
          </a:xfrm>
          <a:custGeom>
            <a:avLst/>
            <a:gdLst>
              <a:gd name="T0" fmla="*/ 0 w 2133"/>
              <a:gd name="T1" fmla="*/ 2147483647 h 58"/>
              <a:gd name="T2" fmla="*/ 2147483647 w 2133"/>
              <a:gd name="T3" fmla="*/ 2147483647 h 58"/>
              <a:gd name="T4" fmla="*/ 2147483647 w 2133"/>
              <a:gd name="T5" fmla="*/ 2147483647 h 58"/>
              <a:gd name="T6" fmla="*/ 2147483647 w 2133"/>
              <a:gd name="T7" fmla="*/ 2147483647 h 58"/>
              <a:gd name="T8" fmla="*/ 2147483647 w 2133"/>
              <a:gd name="T9" fmla="*/ 2147483647 h 58"/>
              <a:gd name="T10" fmla="*/ 2147483647 w 2133"/>
              <a:gd name="T11" fmla="*/ 2147483647 h 58"/>
              <a:gd name="T12" fmla="*/ 2147483647 w 2133"/>
              <a:gd name="T13" fmla="*/ 2147483647 h 58"/>
              <a:gd name="T14" fmla="*/ 2147483647 w 2133"/>
              <a:gd name="T15" fmla="*/ 0 h 58"/>
              <a:gd name="T16" fmla="*/ 2147483647 w 2133"/>
              <a:gd name="T17" fmla="*/ 0 h 58"/>
              <a:gd name="T18" fmla="*/ 2147483647 w 2133"/>
              <a:gd name="T19" fmla="*/ 2147483647 h 58"/>
              <a:gd name="T20" fmla="*/ 2147483647 w 2133"/>
              <a:gd name="T21" fmla="*/ 2147483647 h 58"/>
              <a:gd name="T22" fmla="*/ 2147483647 w 2133"/>
              <a:gd name="T23" fmla="*/ 2147483647 h 58"/>
              <a:gd name="T24" fmla="*/ 2147483647 w 2133"/>
              <a:gd name="T25" fmla="*/ 2147483647 h 58"/>
              <a:gd name="T26" fmla="*/ 2147483647 w 2133"/>
              <a:gd name="T27" fmla="*/ 2147483647 h 58"/>
              <a:gd name="T28" fmla="*/ 2147483647 w 2133"/>
              <a:gd name="T29" fmla="*/ 2147483647 h 58"/>
              <a:gd name="T30" fmla="*/ 2147483647 w 2133"/>
              <a:gd name="T31" fmla="*/ 2147483647 h 58"/>
              <a:gd name="T32" fmla="*/ 2147483647 w 2133"/>
              <a:gd name="T33" fmla="*/ 2147483647 h 58"/>
              <a:gd name="T34" fmla="*/ 2147483647 w 2133"/>
              <a:gd name="T35" fmla="*/ 2147483647 h 58"/>
              <a:gd name="T36" fmla="*/ 2147483647 w 2133"/>
              <a:gd name="T37" fmla="*/ 2147483647 h 58"/>
              <a:gd name="T38" fmla="*/ 2147483647 w 2133"/>
              <a:gd name="T39" fmla="*/ 2147483647 h 58"/>
              <a:gd name="T40" fmla="*/ 2147483647 w 2133"/>
              <a:gd name="T41" fmla="*/ 2147483647 h 58"/>
              <a:gd name="T42" fmla="*/ 2147483647 w 2133"/>
              <a:gd name="T43" fmla="*/ 2147483647 h 58"/>
              <a:gd name="T44" fmla="*/ 2147483647 w 2133"/>
              <a:gd name="T45" fmla="*/ 2147483647 h 58"/>
              <a:gd name="T46" fmla="*/ 2147483647 w 2133"/>
              <a:gd name="T47" fmla="*/ 2147483647 h 58"/>
              <a:gd name="T48" fmla="*/ 2147483647 w 2133"/>
              <a:gd name="T49" fmla="*/ 2147483647 h 58"/>
              <a:gd name="T50" fmla="*/ 2147483647 w 2133"/>
              <a:gd name="T51" fmla="*/ 2147483647 h 58"/>
              <a:gd name="T52" fmla="*/ 2147483647 w 2133"/>
              <a:gd name="T53" fmla="*/ 2147483647 h 58"/>
              <a:gd name="T54" fmla="*/ 2147483647 w 2133"/>
              <a:gd name="T55" fmla="*/ 2147483647 h 58"/>
              <a:gd name="T56" fmla="*/ 2147483647 w 2133"/>
              <a:gd name="T57" fmla="*/ 2147483647 h 58"/>
              <a:gd name="T58" fmla="*/ 2147483647 w 2133"/>
              <a:gd name="T59" fmla="*/ 2147483647 h 58"/>
              <a:gd name="T60" fmla="*/ 2147483647 w 2133"/>
              <a:gd name="T61" fmla="*/ 2147483647 h 58"/>
              <a:gd name="T62" fmla="*/ 2147483647 w 2133"/>
              <a:gd name="T63" fmla="*/ 2147483647 h 58"/>
              <a:gd name="T64" fmla="*/ 2147483647 w 2133"/>
              <a:gd name="T65" fmla="*/ 2147483647 h 58"/>
              <a:gd name="T66" fmla="*/ 2147483647 w 2133"/>
              <a:gd name="T67" fmla="*/ 2147483647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33" h="58">
                <a:moveTo>
                  <a:pt x="0" y="12"/>
                </a:moveTo>
                <a:lnTo>
                  <a:pt x="9" y="9"/>
                </a:lnTo>
                <a:lnTo>
                  <a:pt x="16" y="7"/>
                </a:lnTo>
                <a:lnTo>
                  <a:pt x="81" y="6"/>
                </a:lnTo>
                <a:lnTo>
                  <a:pt x="96" y="4"/>
                </a:lnTo>
                <a:lnTo>
                  <a:pt x="103" y="3"/>
                </a:lnTo>
                <a:lnTo>
                  <a:pt x="116" y="2"/>
                </a:lnTo>
                <a:lnTo>
                  <a:pt x="178" y="0"/>
                </a:lnTo>
                <a:lnTo>
                  <a:pt x="1456" y="0"/>
                </a:lnTo>
                <a:lnTo>
                  <a:pt x="1542" y="2"/>
                </a:lnTo>
                <a:lnTo>
                  <a:pt x="1622" y="5"/>
                </a:lnTo>
                <a:lnTo>
                  <a:pt x="1698" y="9"/>
                </a:lnTo>
                <a:lnTo>
                  <a:pt x="1735" y="11"/>
                </a:lnTo>
                <a:lnTo>
                  <a:pt x="1752" y="12"/>
                </a:lnTo>
                <a:lnTo>
                  <a:pt x="1769" y="13"/>
                </a:lnTo>
                <a:lnTo>
                  <a:pt x="1826" y="18"/>
                </a:lnTo>
                <a:lnTo>
                  <a:pt x="1849" y="19"/>
                </a:lnTo>
                <a:lnTo>
                  <a:pt x="1886" y="23"/>
                </a:lnTo>
                <a:lnTo>
                  <a:pt x="1902" y="25"/>
                </a:lnTo>
                <a:lnTo>
                  <a:pt x="1917" y="26"/>
                </a:lnTo>
                <a:lnTo>
                  <a:pt x="1943" y="27"/>
                </a:lnTo>
                <a:lnTo>
                  <a:pt x="1955" y="28"/>
                </a:lnTo>
                <a:lnTo>
                  <a:pt x="1967" y="30"/>
                </a:lnTo>
                <a:lnTo>
                  <a:pt x="1979" y="31"/>
                </a:lnTo>
                <a:lnTo>
                  <a:pt x="1996" y="34"/>
                </a:lnTo>
                <a:lnTo>
                  <a:pt x="2057" y="45"/>
                </a:lnTo>
                <a:lnTo>
                  <a:pt x="2071" y="47"/>
                </a:lnTo>
                <a:lnTo>
                  <a:pt x="2082" y="48"/>
                </a:lnTo>
                <a:lnTo>
                  <a:pt x="2091" y="50"/>
                </a:lnTo>
                <a:lnTo>
                  <a:pt x="2100" y="52"/>
                </a:lnTo>
                <a:lnTo>
                  <a:pt x="2109" y="53"/>
                </a:lnTo>
                <a:lnTo>
                  <a:pt x="2115" y="54"/>
                </a:lnTo>
                <a:lnTo>
                  <a:pt x="2120" y="55"/>
                </a:lnTo>
                <a:lnTo>
                  <a:pt x="2132" y="5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59758" name="SMARTPenAnnotation75"/>
          <p:cNvSpPr>
            <a:spLocks/>
          </p:cNvSpPr>
          <p:nvPr/>
        </p:nvSpPr>
        <p:spPr bwMode="auto">
          <a:xfrm>
            <a:off x="4537075" y="5902325"/>
            <a:ext cx="2733675" cy="153988"/>
          </a:xfrm>
          <a:custGeom>
            <a:avLst/>
            <a:gdLst>
              <a:gd name="T0" fmla="*/ 0 w 1722"/>
              <a:gd name="T1" fmla="*/ 2147483647 h 97"/>
              <a:gd name="T2" fmla="*/ 2147483647 w 1722"/>
              <a:gd name="T3" fmla="*/ 2147483647 h 97"/>
              <a:gd name="T4" fmla="*/ 2147483647 w 1722"/>
              <a:gd name="T5" fmla="*/ 2147483647 h 97"/>
              <a:gd name="T6" fmla="*/ 2147483647 w 1722"/>
              <a:gd name="T7" fmla="*/ 2147483647 h 97"/>
              <a:gd name="T8" fmla="*/ 2147483647 w 1722"/>
              <a:gd name="T9" fmla="*/ 2147483647 h 97"/>
              <a:gd name="T10" fmla="*/ 2147483647 w 1722"/>
              <a:gd name="T11" fmla="*/ 2147483647 h 97"/>
              <a:gd name="T12" fmla="*/ 2147483647 w 1722"/>
              <a:gd name="T13" fmla="*/ 2147483647 h 97"/>
              <a:gd name="T14" fmla="*/ 2147483647 w 1722"/>
              <a:gd name="T15" fmla="*/ 2147483647 h 97"/>
              <a:gd name="T16" fmla="*/ 2147483647 w 1722"/>
              <a:gd name="T17" fmla="*/ 2147483647 h 97"/>
              <a:gd name="T18" fmla="*/ 2147483647 w 1722"/>
              <a:gd name="T19" fmla="*/ 2147483647 h 97"/>
              <a:gd name="T20" fmla="*/ 2147483647 w 1722"/>
              <a:gd name="T21" fmla="*/ 2147483647 h 97"/>
              <a:gd name="T22" fmla="*/ 2147483647 w 1722"/>
              <a:gd name="T23" fmla="*/ 2147483647 h 97"/>
              <a:gd name="T24" fmla="*/ 2147483647 w 1722"/>
              <a:gd name="T25" fmla="*/ 2147483647 h 97"/>
              <a:gd name="T26" fmla="*/ 2147483647 w 1722"/>
              <a:gd name="T27" fmla="*/ 2147483647 h 97"/>
              <a:gd name="T28" fmla="*/ 2147483647 w 1722"/>
              <a:gd name="T29" fmla="*/ 2147483647 h 97"/>
              <a:gd name="T30" fmla="*/ 2147483647 w 1722"/>
              <a:gd name="T31" fmla="*/ 0 h 97"/>
              <a:gd name="T32" fmla="*/ 2147483647 w 1722"/>
              <a:gd name="T33" fmla="*/ 2147483647 h 97"/>
              <a:gd name="T34" fmla="*/ 2147483647 w 1722"/>
              <a:gd name="T35" fmla="*/ 2147483647 h 97"/>
              <a:gd name="T36" fmla="*/ 2147483647 w 1722"/>
              <a:gd name="T37" fmla="*/ 2147483647 h 97"/>
              <a:gd name="T38" fmla="*/ 2147483647 w 1722"/>
              <a:gd name="T39" fmla="*/ 2147483647 h 97"/>
              <a:gd name="T40" fmla="*/ 2147483647 w 1722"/>
              <a:gd name="T41" fmla="*/ 2147483647 h 97"/>
              <a:gd name="T42" fmla="*/ 2147483647 w 1722"/>
              <a:gd name="T43" fmla="*/ 2147483647 h 97"/>
              <a:gd name="T44" fmla="*/ 2147483647 w 1722"/>
              <a:gd name="T45" fmla="*/ 2147483647 h 97"/>
              <a:gd name="T46" fmla="*/ 2147483647 w 1722"/>
              <a:gd name="T47" fmla="*/ 2147483647 h 97"/>
              <a:gd name="T48" fmla="*/ 2147483647 w 1722"/>
              <a:gd name="T49" fmla="*/ 2147483647 h 97"/>
              <a:gd name="T50" fmla="*/ 2147483647 w 1722"/>
              <a:gd name="T51" fmla="*/ 2147483647 h 97"/>
              <a:gd name="T52" fmla="*/ 2147483647 w 1722"/>
              <a:gd name="T53" fmla="*/ 2147483647 h 97"/>
              <a:gd name="T54" fmla="*/ 2147483647 w 1722"/>
              <a:gd name="T55" fmla="*/ 2147483647 h 97"/>
              <a:gd name="T56" fmla="*/ 2147483647 w 1722"/>
              <a:gd name="T57" fmla="*/ 2147483647 h 97"/>
              <a:gd name="T58" fmla="*/ 2147483647 w 1722"/>
              <a:gd name="T59" fmla="*/ 2147483647 h 97"/>
              <a:gd name="T60" fmla="*/ 2147483647 w 1722"/>
              <a:gd name="T61" fmla="*/ 2147483647 h 97"/>
              <a:gd name="T62" fmla="*/ 2147483647 w 1722"/>
              <a:gd name="T63" fmla="*/ 2147483647 h 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22" h="97">
                <a:moveTo>
                  <a:pt x="0" y="28"/>
                </a:moveTo>
                <a:lnTo>
                  <a:pt x="5" y="25"/>
                </a:lnTo>
                <a:lnTo>
                  <a:pt x="8" y="25"/>
                </a:lnTo>
                <a:lnTo>
                  <a:pt x="19" y="26"/>
                </a:lnTo>
                <a:lnTo>
                  <a:pt x="35" y="24"/>
                </a:lnTo>
                <a:lnTo>
                  <a:pt x="57" y="21"/>
                </a:lnTo>
                <a:lnTo>
                  <a:pt x="78" y="18"/>
                </a:lnTo>
                <a:lnTo>
                  <a:pt x="87" y="17"/>
                </a:lnTo>
                <a:lnTo>
                  <a:pt x="103" y="14"/>
                </a:lnTo>
                <a:lnTo>
                  <a:pt x="127" y="11"/>
                </a:lnTo>
                <a:lnTo>
                  <a:pt x="145" y="9"/>
                </a:lnTo>
                <a:lnTo>
                  <a:pt x="186" y="6"/>
                </a:lnTo>
                <a:lnTo>
                  <a:pt x="221" y="3"/>
                </a:lnTo>
                <a:lnTo>
                  <a:pt x="262" y="1"/>
                </a:lnTo>
                <a:lnTo>
                  <a:pt x="317" y="1"/>
                </a:lnTo>
                <a:lnTo>
                  <a:pt x="663" y="0"/>
                </a:lnTo>
                <a:lnTo>
                  <a:pt x="905" y="5"/>
                </a:lnTo>
                <a:lnTo>
                  <a:pt x="1039" y="6"/>
                </a:lnTo>
                <a:lnTo>
                  <a:pt x="1075" y="7"/>
                </a:lnTo>
                <a:lnTo>
                  <a:pt x="1111" y="10"/>
                </a:lnTo>
                <a:lnTo>
                  <a:pt x="1195" y="13"/>
                </a:lnTo>
                <a:lnTo>
                  <a:pt x="1249" y="16"/>
                </a:lnTo>
                <a:lnTo>
                  <a:pt x="1368" y="25"/>
                </a:lnTo>
                <a:lnTo>
                  <a:pt x="1396" y="27"/>
                </a:lnTo>
                <a:lnTo>
                  <a:pt x="1504" y="38"/>
                </a:lnTo>
                <a:lnTo>
                  <a:pt x="1529" y="41"/>
                </a:lnTo>
                <a:lnTo>
                  <a:pt x="1550" y="43"/>
                </a:lnTo>
                <a:lnTo>
                  <a:pt x="1568" y="46"/>
                </a:lnTo>
                <a:lnTo>
                  <a:pt x="1620" y="57"/>
                </a:lnTo>
                <a:lnTo>
                  <a:pt x="1636" y="63"/>
                </a:lnTo>
                <a:lnTo>
                  <a:pt x="1655" y="70"/>
                </a:lnTo>
                <a:lnTo>
                  <a:pt x="1721" y="9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930609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817</Words>
  <Application>Microsoft Office PowerPoint</Application>
  <PresentationFormat>On-screen Show (4:3)</PresentationFormat>
  <Paragraphs>74</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Act Four</vt:lpstr>
      <vt:lpstr>PowerPoint Presentation</vt:lpstr>
      <vt:lpstr>PowerPoint Presentation</vt:lpstr>
      <vt:lpstr>PowerPoint Presentation</vt:lpstr>
      <vt:lpstr>PowerPoint Presentation</vt:lpstr>
      <vt:lpstr>PowerPoint Presentation</vt:lpstr>
      <vt:lpstr>PowerPoint Presentation</vt:lpstr>
      <vt:lpstr>Act IV Scene II</vt:lpstr>
      <vt:lpstr>PowerPoint Presentation</vt:lpstr>
      <vt:lpstr>PowerPoint Presentation</vt:lpstr>
      <vt:lpstr>PowerPoint Presentation</vt:lpstr>
      <vt:lpstr>PowerPoint Presentation</vt:lpstr>
      <vt:lpstr>Act Five</vt:lpstr>
      <vt:lpstr>PowerPoint Presentation</vt:lpstr>
      <vt:lpstr>PowerPoint Presentation</vt:lpstr>
      <vt:lpstr>Act V Scene II</vt:lpstr>
      <vt:lpstr>PowerPoint Presentation</vt:lpstr>
      <vt:lpstr>PowerPoint Presentation</vt:lpstr>
      <vt:lpstr>Act V Scene III</vt:lpstr>
      <vt:lpstr>PowerPoint Presentation</vt:lpstr>
      <vt:lpstr>Act V Scene IV</vt:lpstr>
      <vt:lpstr>PowerPoint Presentation</vt:lpstr>
      <vt:lpstr>Act V Scene V</vt:lpstr>
      <vt:lpstr>PowerPoint Presentation</vt:lpstr>
      <vt:lpstr>PowerPoint Presentation</vt:lpstr>
      <vt:lpstr>PowerPoint Presentation</vt:lpstr>
      <vt:lpstr>PowerPoint Presentation</vt:lpstr>
      <vt:lpstr>ACT V Scene VII</vt:lpstr>
      <vt:lpstr>Act V Scene VIII The Final Scene</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Four</dc:title>
  <dc:creator>Shane Tucker</dc:creator>
  <cp:lastModifiedBy>Shane Tucker</cp:lastModifiedBy>
  <cp:revision>1</cp:revision>
  <dcterms:created xsi:type="dcterms:W3CDTF">2016-01-27T12:06:17Z</dcterms:created>
  <dcterms:modified xsi:type="dcterms:W3CDTF">2016-01-27T12:07:02Z</dcterms:modified>
</cp:coreProperties>
</file>